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FB3F451-9367-4121-A725-6E2D7283429A}"/>
              </a:ext>
            </a:extLst>
          </p:cNvPr>
          <p:cNvSpPr>
            <a:spLocks noEditPoints="1"/>
          </p:cNvSpPr>
          <p:nvPr/>
        </p:nvSpPr>
        <p:spPr bwMode="auto">
          <a:xfrm>
            <a:off x="6528749" y="1389698"/>
            <a:ext cx="2797045" cy="1491123"/>
          </a:xfrm>
          <a:custGeom>
            <a:avLst/>
            <a:gdLst>
              <a:gd name="T0" fmla="*/ 1478 w 3232"/>
              <a:gd name="T1" fmla="*/ 746 h 1723"/>
              <a:gd name="T2" fmla="*/ 1426 w 3232"/>
              <a:gd name="T3" fmla="*/ 810 h 1723"/>
              <a:gd name="T4" fmla="*/ 1265 w 3232"/>
              <a:gd name="T5" fmla="*/ 1021 h 1723"/>
              <a:gd name="T6" fmla="*/ 1204 w 3232"/>
              <a:gd name="T7" fmla="*/ 1250 h 1723"/>
              <a:gd name="T8" fmla="*/ 1282 w 3232"/>
              <a:gd name="T9" fmla="*/ 1427 h 1723"/>
              <a:gd name="T10" fmla="*/ 1127 w 3232"/>
              <a:gd name="T11" fmla="*/ 1564 h 1723"/>
              <a:gd name="T12" fmla="*/ 1037 w 3232"/>
              <a:gd name="T13" fmla="*/ 1554 h 1723"/>
              <a:gd name="T14" fmla="*/ 994 w 3232"/>
              <a:gd name="T15" fmla="*/ 1506 h 1723"/>
              <a:gd name="T16" fmla="*/ 978 w 3232"/>
              <a:gd name="T17" fmla="*/ 1538 h 1723"/>
              <a:gd name="T18" fmla="*/ 1087 w 3232"/>
              <a:gd name="T19" fmla="*/ 1597 h 1723"/>
              <a:gd name="T20" fmla="*/ 1789 w 3232"/>
              <a:gd name="T21" fmla="*/ 1486 h 1723"/>
              <a:gd name="T22" fmla="*/ 1878 w 3232"/>
              <a:gd name="T23" fmla="*/ 1685 h 1723"/>
              <a:gd name="T24" fmla="*/ 1790 w 3232"/>
              <a:gd name="T25" fmla="*/ 1643 h 1723"/>
              <a:gd name="T26" fmla="*/ 1720 w 3232"/>
              <a:gd name="T27" fmla="*/ 1592 h 1723"/>
              <a:gd name="T28" fmla="*/ 1762 w 3232"/>
              <a:gd name="T29" fmla="*/ 1679 h 1723"/>
              <a:gd name="T30" fmla="*/ 1864 w 3232"/>
              <a:gd name="T31" fmla="*/ 1723 h 1723"/>
              <a:gd name="T32" fmla="*/ 2491 w 3232"/>
              <a:gd name="T33" fmla="*/ 1583 h 1723"/>
              <a:gd name="T34" fmla="*/ 2489 w 3232"/>
              <a:gd name="T35" fmla="*/ 1549 h 1723"/>
              <a:gd name="T36" fmla="*/ 2507 w 3232"/>
              <a:gd name="T37" fmla="*/ 1378 h 1723"/>
              <a:gd name="T38" fmla="*/ 2332 w 3232"/>
              <a:gd name="T39" fmla="*/ 1291 h 1723"/>
              <a:gd name="T40" fmla="*/ 2988 w 3232"/>
              <a:gd name="T41" fmla="*/ 959 h 1723"/>
              <a:gd name="T42" fmla="*/ 3012 w 3232"/>
              <a:gd name="T43" fmla="*/ 927 h 1723"/>
              <a:gd name="T44" fmla="*/ 3111 w 3232"/>
              <a:gd name="T45" fmla="*/ 918 h 1723"/>
              <a:gd name="T46" fmla="*/ 3044 w 3232"/>
              <a:gd name="T47" fmla="*/ 809 h 1723"/>
              <a:gd name="T48" fmla="*/ 2996 w 3232"/>
              <a:gd name="T49" fmla="*/ 879 h 1723"/>
              <a:gd name="T50" fmla="*/ 2887 w 3232"/>
              <a:gd name="T51" fmla="*/ 760 h 1723"/>
              <a:gd name="T52" fmla="*/ 2684 w 3232"/>
              <a:gd name="T53" fmla="*/ 979 h 1723"/>
              <a:gd name="T54" fmla="*/ 2281 w 3232"/>
              <a:gd name="T55" fmla="*/ 973 h 1723"/>
              <a:gd name="T56" fmla="*/ 2273 w 3232"/>
              <a:gd name="T57" fmla="*/ 849 h 1723"/>
              <a:gd name="T58" fmla="*/ 2096 w 3232"/>
              <a:gd name="T59" fmla="*/ 769 h 1723"/>
              <a:gd name="T60" fmla="*/ 1989 w 3232"/>
              <a:gd name="T61" fmla="*/ 790 h 1723"/>
              <a:gd name="T62" fmla="*/ 2924 w 3232"/>
              <a:gd name="T63" fmla="*/ 706 h 1723"/>
              <a:gd name="T64" fmla="*/ 2771 w 3232"/>
              <a:gd name="T65" fmla="*/ 681 h 1723"/>
              <a:gd name="T66" fmla="*/ 2369 w 3232"/>
              <a:gd name="T67" fmla="*/ 473 h 1723"/>
              <a:gd name="T68" fmla="*/ 2417 w 3232"/>
              <a:gd name="T69" fmla="*/ 457 h 1723"/>
              <a:gd name="T70" fmla="*/ 2384 w 3232"/>
              <a:gd name="T71" fmla="*/ 451 h 1723"/>
              <a:gd name="T72" fmla="*/ 2017 w 3232"/>
              <a:gd name="T73" fmla="*/ 442 h 1723"/>
              <a:gd name="T74" fmla="*/ 1974 w 3232"/>
              <a:gd name="T75" fmla="*/ 417 h 1723"/>
              <a:gd name="T76" fmla="*/ 72 w 3232"/>
              <a:gd name="T77" fmla="*/ 0 h 1723"/>
              <a:gd name="T78" fmla="*/ 0 w 3232"/>
              <a:gd name="T79" fmla="*/ 52 h 1723"/>
              <a:gd name="T80" fmla="*/ 592 w 3232"/>
              <a:gd name="T81" fmla="*/ 179 h 1723"/>
              <a:gd name="T82" fmla="*/ 1594 w 3232"/>
              <a:gd name="T83" fmla="*/ 594 h 1723"/>
              <a:gd name="T84" fmla="*/ 1578 w 3232"/>
              <a:gd name="T85" fmla="*/ 601 h 1723"/>
              <a:gd name="T86" fmla="*/ 1061 w 3232"/>
              <a:gd name="T87" fmla="*/ 573 h 1723"/>
              <a:gd name="T88" fmla="*/ 1294 w 3232"/>
              <a:gd name="T89" fmla="*/ 680 h 1723"/>
              <a:gd name="T90" fmla="*/ 2101 w 3232"/>
              <a:gd name="T91" fmla="*/ 518 h 1723"/>
              <a:gd name="T92" fmla="*/ 2162 w 3232"/>
              <a:gd name="T93" fmla="*/ 653 h 1723"/>
              <a:gd name="T94" fmla="*/ 2120 w 3232"/>
              <a:gd name="T95" fmla="*/ 634 h 1723"/>
              <a:gd name="T96" fmla="*/ 2025 w 3232"/>
              <a:gd name="T97" fmla="*/ 557 h 1723"/>
              <a:gd name="T98" fmla="*/ 1889 w 3232"/>
              <a:gd name="T99" fmla="*/ 586 h 1723"/>
              <a:gd name="T100" fmla="*/ 1899 w 3232"/>
              <a:gd name="T101" fmla="*/ 659 h 1723"/>
              <a:gd name="T102" fmla="*/ 2111 w 3232"/>
              <a:gd name="T103" fmla="*/ 1492 h 1723"/>
              <a:gd name="T104" fmla="*/ 2205 w 3232"/>
              <a:gd name="T105" fmla="*/ 1515 h 1723"/>
              <a:gd name="T106" fmla="*/ 2238 w 3232"/>
              <a:gd name="T107" fmla="*/ 1510 h 1723"/>
              <a:gd name="T108" fmla="*/ 2218 w 3232"/>
              <a:gd name="T109" fmla="*/ 1453 h 1723"/>
              <a:gd name="T110" fmla="*/ 2084 w 3232"/>
              <a:gd name="T111" fmla="*/ 1444 h 1723"/>
              <a:gd name="T112" fmla="*/ 2101 w 3232"/>
              <a:gd name="T113" fmla="*/ 1406 h 1723"/>
              <a:gd name="T114" fmla="*/ 2117 w 3232"/>
              <a:gd name="T115" fmla="*/ 1629 h 1723"/>
              <a:gd name="T116" fmla="*/ 1398 w 3232"/>
              <a:gd name="T117" fmla="*/ 1481 h 1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32" h="1723">
                <a:moveTo>
                  <a:pt x="1817" y="674"/>
                </a:moveTo>
                <a:lnTo>
                  <a:pt x="1817" y="685"/>
                </a:lnTo>
                <a:lnTo>
                  <a:pt x="1817" y="685"/>
                </a:lnTo>
                <a:lnTo>
                  <a:pt x="1763" y="694"/>
                </a:lnTo>
                <a:lnTo>
                  <a:pt x="1646" y="713"/>
                </a:lnTo>
                <a:lnTo>
                  <a:pt x="1583" y="723"/>
                </a:lnTo>
                <a:lnTo>
                  <a:pt x="1528" y="734"/>
                </a:lnTo>
                <a:lnTo>
                  <a:pt x="1490" y="742"/>
                </a:lnTo>
                <a:lnTo>
                  <a:pt x="1480" y="744"/>
                </a:lnTo>
                <a:lnTo>
                  <a:pt x="1478" y="746"/>
                </a:lnTo>
                <a:lnTo>
                  <a:pt x="1477" y="747"/>
                </a:lnTo>
                <a:lnTo>
                  <a:pt x="1477" y="747"/>
                </a:lnTo>
                <a:lnTo>
                  <a:pt x="1479" y="749"/>
                </a:lnTo>
                <a:lnTo>
                  <a:pt x="1483" y="752"/>
                </a:lnTo>
                <a:lnTo>
                  <a:pt x="1490" y="753"/>
                </a:lnTo>
                <a:lnTo>
                  <a:pt x="1501" y="753"/>
                </a:lnTo>
                <a:lnTo>
                  <a:pt x="1501" y="753"/>
                </a:lnTo>
                <a:lnTo>
                  <a:pt x="1478" y="769"/>
                </a:lnTo>
                <a:lnTo>
                  <a:pt x="1454" y="788"/>
                </a:lnTo>
                <a:lnTo>
                  <a:pt x="1426" y="810"/>
                </a:lnTo>
                <a:lnTo>
                  <a:pt x="1395" y="836"/>
                </a:lnTo>
                <a:lnTo>
                  <a:pt x="1364" y="864"/>
                </a:lnTo>
                <a:lnTo>
                  <a:pt x="1351" y="878"/>
                </a:lnTo>
                <a:lnTo>
                  <a:pt x="1338" y="892"/>
                </a:lnTo>
                <a:lnTo>
                  <a:pt x="1327" y="906"/>
                </a:lnTo>
                <a:lnTo>
                  <a:pt x="1317" y="921"/>
                </a:lnTo>
                <a:lnTo>
                  <a:pt x="1317" y="921"/>
                </a:lnTo>
                <a:lnTo>
                  <a:pt x="1300" y="949"/>
                </a:lnTo>
                <a:lnTo>
                  <a:pt x="1283" y="984"/>
                </a:lnTo>
                <a:lnTo>
                  <a:pt x="1265" y="1021"/>
                </a:lnTo>
                <a:lnTo>
                  <a:pt x="1248" y="1060"/>
                </a:lnTo>
                <a:lnTo>
                  <a:pt x="1232" y="1101"/>
                </a:lnTo>
                <a:lnTo>
                  <a:pt x="1226" y="1122"/>
                </a:lnTo>
                <a:lnTo>
                  <a:pt x="1220" y="1144"/>
                </a:lnTo>
                <a:lnTo>
                  <a:pt x="1215" y="1165"/>
                </a:lnTo>
                <a:lnTo>
                  <a:pt x="1210" y="1187"/>
                </a:lnTo>
                <a:lnTo>
                  <a:pt x="1206" y="1208"/>
                </a:lnTo>
                <a:lnTo>
                  <a:pt x="1205" y="1229"/>
                </a:lnTo>
                <a:lnTo>
                  <a:pt x="1205" y="1229"/>
                </a:lnTo>
                <a:lnTo>
                  <a:pt x="1204" y="1250"/>
                </a:lnTo>
                <a:lnTo>
                  <a:pt x="1206" y="1271"/>
                </a:lnTo>
                <a:lnTo>
                  <a:pt x="1209" y="1291"/>
                </a:lnTo>
                <a:lnTo>
                  <a:pt x="1214" y="1310"/>
                </a:lnTo>
                <a:lnTo>
                  <a:pt x="1220" y="1327"/>
                </a:lnTo>
                <a:lnTo>
                  <a:pt x="1226" y="1343"/>
                </a:lnTo>
                <a:lnTo>
                  <a:pt x="1235" y="1359"/>
                </a:lnTo>
                <a:lnTo>
                  <a:pt x="1242" y="1373"/>
                </a:lnTo>
                <a:lnTo>
                  <a:pt x="1258" y="1397"/>
                </a:lnTo>
                <a:lnTo>
                  <a:pt x="1272" y="1416"/>
                </a:lnTo>
                <a:lnTo>
                  <a:pt x="1282" y="1427"/>
                </a:lnTo>
                <a:lnTo>
                  <a:pt x="1285" y="1431"/>
                </a:lnTo>
                <a:lnTo>
                  <a:pt x="1295" y="1447"/>
                </a:lnTo>
                <a:lnTo>
                  <a:pt x="1314" y="1465"/>
                </a:lnTo>
                <a:lnTo>
                  <a:pt x="1333" y="1473"/>
                </a:lnTo>
                <a:lnTo>
                  <a:pt x="1373" y="1474"/>
                </a:lnTo>
                <a:lnTo>
                  <a:pt x="1346" y="1538"/>
                </a:lnTo>
                <a:lnTo>
                  <a:pt x="1346" y="1538"/>
                </a:lnTo>
                <a:lnTo>
                  <a:pt x="1241" y="1552"/>
                </a:lnTo>
                <a:lnTo>
                  <a:pt x="1161" y="1562"/>
                </a:lnTo>
                <a:lnTo>
                  <a:pt x="1127" y="1564"/>
                </a:lnTo>
                <a:lnTo>
                  <a:pt x="1105" y="1566"/>
                </a:lnTo>
                <a:lnTo>
                  <a:pt x="1105" y="1566"/>
                </a:lnTo>
                <a:lnTo>
                  <a:pt x="1090" y="1566"/>
                </a:lnTo>
                <a:lnTo>
                  <a:pt x="1079" y="1568"/>
                </a:lnTo>
                <a:lnTo>
                  <a:pt x="1064" y="1570"/>
                </a:lnTo>
                <a:lnTo>
                  <a:pt x="1058" y="1570"/>
                </a:lnTo>
                <a:lnTo>
                  <a:pt x="1052" y="1568"/>
                </a:lnTo>
                <a:lnTo>
                  <a:pt x="1046" y="1563"/>
                </a:lnTo>
                <a:lnTo>
                  <a:pt x="1037" y="1554"/>
                </a:lnTo>
                <a:lnTo>
                  <a:pt x="1037" y="1554"/>
                </a:lnTo>
                <a:lnTo>
                  <a:pt x="1029" y="1544"/>
                </a:lnTo>
                <a:lnTo>
                  <a:pt x="1022" y="1536"/>
                </a:lnTo>
                <a:lnTo>
                  <a:pt x="1015" y="1521"/>
                </a:lnTo>
                <a:lnTo>
                  <a:pt x="1010" y="1511"/>
                </a:lnTo>
                <a:lnTo>
                  <a:pt x="1009" y="1507"/>
                </a:lnTo>
                <a:lnTo>
                  <a:pt x="1008" y="1506"/>
                </a:lnTo>
                <a:lnTo>
                  <a:pt x="1008" y="1506"/>
                </a:lnTo>
                <a:lnTo>
                  <a:pt x="1004" y="1506"/>
                </a:lnTo>
                <a:lnTo>
                  <a:pt x="999" y="1506"/>
                </a:lnTo>
                <a:lnTo>
                  <a:pt x="994" y="1506"/>
                </a:lnTo>
                <a:lnTo>
                  <a:pt x="988" y="1506"/>
                </a:lnTo>
                <a:lnTo>
                  <a:pt x="988" y="1506"/>
                </a:lnTo>
                <a:lnTo>
                  <a:pt x="984" y="1506"/>
                </a:lnTo>
                <a:lnTo>
                  <a:pt x="980" y="1508"/>
                </a:lnTo>
                <a:lnTo>
                  <a:pt x="974" y="1515"/>
                </a:lnTo>
                <a:lnTo>
                  <a:pt x="969" y="1522"/>
                </a:lnTo>
                <a:lnTo>
                  <a:pt x="968" y="1525"/>
                </a:lnTo>
                <a:lnTo>
                  <a:pt x="969" y="1527"/>
                </a:lnTo>
                <a:lnTo>
                  <a:pt x="969" y="1527"/>
                </a:lnTo>
                <a:lnTo>
                  <a:pt x="978" y="1538"/>
                </a:lnTo>
                <a:lnTo>
                  <a:pt x="995" y="1559"/>
                </a:lnTo>
                <a:lnTo>
                  <a:pt x="1008" y="1571"/>
                </a:lnTo>
                <a:lnTo>
                  <a:pt x="1020" y="1583"/>
                </a:lnTo>
                <a:lnTo>
                  <a:pt x="1032" y="1591"/>
                </a:lnTo>
                <a:lnTo>
                  <a:pt x="1038" y="1595"/>
                </a:lnTo>
                <a:lnTo>
                  <a:pt x="1045" y="1597"/>
                </a:lnTo>
                <a:lnTo>
                  <a:pt x="1045" y="1597"/>
                </a:lnTo>
                <a:lnTo>
                  <a:pt x="1051" y="1599"/>
                </a:lnTo>
                <a:lnTo>
                  <a:pt x="1059" y="1599"/>
                </a:lnTo>
                <a:lnTo>
                  <a:pt x="1087" y="1597"/>
                </a:lnTo>
                <a:lnTo>
                  <a:pt x="1126" y="1594"/>
                </a:lnTo>
                <a:lnTo>
                  <a:pt x="1174" y="1589"/>
                </a:lnTo>
                <a:lnTo>
                  <a:pt x="1294" y="1573"/>
                </a:lnTo>
                <a:lnTo>
                  <a:pt x="1427" y="1554"/>
                </a:lnTo>
                <a:lnTo>
                  <a:pt x="1673" y="1518"/>
                </a:lnTo>
                <a:lnTo>
                  <a:pt x="1783" y="1502"/>
                </a:lnTo>
                <a:lnTo>
                  <a:pt x="1783" y="1502"/>
                </a:lnTo>
                <a:lnTo>
                  <a:pt x="1786" y="1496"/>
                </a:lnTo>
                <a:lnTo>
                  <a:pt x="1788" y="1491"/>
                </a:lnTo>
                <a:lnTo>
                  <a:pt x="1789" y="1486"/>
                </a:lnTo>
                <a:lnTo>
                  <a:pt x="1789" y="1486"/>
                </a:lnTo>
                <a:lnTo>
                  <a:pt x="1789" y="1481"/>
                </a:lnTo>
                <a:lnTo>
                  <a:pt x="1788" y="1475"/>
                </a:lnTo>
                <a:lnTo>
                  <a:pt x="1785" y="1468"/>
                </a:lnTo>
                <a:lnTo>
                  <a:pt x="1853" y="1464"/>
                </a:lnTo>
                <a:lnTo>
                  <a:pt x="2065" y="1487"/>
                </a:lnTo>
                <a:lnTo>
                  <a:pt x="2076" y="1631"/>
                </a:lnTo>
                <a:lnTo>
                  <a:pt x="1881" y="1684"/>
                </a:lnTo>
                <a:lnTo>
                  <a:pt x="1881" y="1684"/>
                </a:lnTo>
                <a:lnTo>
                  <a:pt x="1878" y="1685"/>
                </a:lnTo>
                <a:lnTo>
                  <a:pt x="1873" y="1686"/>
                </a:lnTo>
                <a:lnTo>
                  <a:pt x="1865" y="1687"/>
                </a:lnTo>
                <a:lnTo>
                  <a:pt x="1858" y="1687"/>
                </a:lnTo>
                <a:lnTo>
                  <a:pt x="1848" y="1686"/>
                </a:lnTo>
                <a:lnTo>
                  <a:pt x="1838" y="1683"/>
                </a:lnTo>
                <a:lnTo>
                  <a:pt x="1827" y="1678"/>
                </a:lnTo>
                <a:lnTo>
                  <a:pt x="1827" y="1678"/>
                </a:lnTo>
                <a:lnTo>
                  <a:pt x="1816" y="1669"/>
                </a:lnTo>
                <a:lnTo>
                  <a:pt x="1804" y="1658"/>
                </a:lnTo>
                <a:lnTo>
                  <a:pt x="1790" y="1643"/>
                </a:lnTo>
                <a:lnTo>
                  <a:pt x="1778" y="1628"/>
                </a:lnTo>
                <a:lnTo>
                  <a:pt x="1758" y="1602"/>
                </a:lnTo>
                <a:lnTo>
                  <a:pt x="1749" y="1591"/>
                </a:lnTo>
                <a:lnTo>
                  <a:pt x="1749" y="1591"/>
                </a:lnTo>
                <a:lnTo>
                  <a:pt x="1743" y="1589"/>
                </a:lnTo>
                <a:lnTo>
                  <a:pt x="1738" y="1587"/>
                </a:lnTo>
                <a:lnTo>
                  <a:pt x="1732" y="1586"/>
                </a:lnTo>
                <a:lnTo>
                  <a:pt x="1727" y="1587"/>
                </a:lnTo>
                <a:lnTo>
                  <a:pt x="1722" y="1590"/>
                </a:lnTo>
                <a:lnTo>
                  <a:pt x="1720" y="1592"/>
                </a:lnTo>
                <a:lnTo>
                  <a:pt x="1718" y="1596"/>
                </a:lnTo>
                <a:lnTo>
                  <a:pt x="1717" y="1600"/>
                </a:lnTo>
                <a:lnTo>
                  <a:pt x="1717" y="1605"/>
                </a:lnTo>
                <a:lnTo>
                  <a:pt x="1717" y="1605"/>
                </a:lnTo>
                <a:lnTo>
                  <a:pt x="1717" y="1611"/>
                </a:lnTo>
                <a:lnTo>
                  <a:pt x="1720" y="1617"/>
                </a:lnTo>
                <a:lnTo>
                  <a:pt x="1726" y="1632"/>
                </a:lnTo>
                <a:lnTo>
                  <a:pt x="1736" y="1647"/>
                </a:lnTo>
                <a:lnTo>
                  <a:pt x="1748" y="1663"/>
                </a:lnTo>
                <a:lnTo>
                  <a:pt x="1762" y="1679"/>
                </a:lnTo>
                <a:lnTo>
                  <a:pt x="1775" y="1692"/>
                </a:lnTo>
                <a:lnTo>
                  <a:pt x="1788" y="1704"/>
                </a:lnTo>
                <a:lnTo>
                  <a:pt x="1800" y="1711"/>
                </a:lnTo>
                <a:lnTo>
                  <a:pt x="1800" y="1711"/>
                </a:lnTo>
                <a:lnTo>
                  <a:pt x="1810" y="1717"/>
                </a:lnTo>
                <a:lnTo>
                  <a:pt x="1821" y="1720"/>
                </a:lnTo>
                <a:lnTo>
                  <a:pt x="1832" y="1722"/>
                </a:lnTo>
                <a:lnTo>
                  <a:pt x="1843" y="1723"/>
                </a:lnTo>
                <a:lnTo>
                  <a:pt x="1854" y="1723"/>
                </a:lnTo>
                <a:lnTo>
                  <a:pt x="1864" y="1723"/>
                </a:lnTo>
                <a:lnTo>
                  <a:pt x="1883" y="1721"/>
                </a:lnTo>
                <a:lnTo>
                  <a:pt x="1883" y="1721"/>
                </a:lnTo>
                <a:lnTo>
                  <a:pt x="1985" y="1699"/>
                </a:lnTo>
                <a:lnTo>
                  <a:pt x="2190" y="1653"/>
                </a:lnTo>
                <a:lnTo>
                  <a:pt x="2480" y="1587"/>
                </a:lnTo>
                <a:lnTo>
                  <a:pt x="2480" y="1587"/>
                </a:lnTo>
                <a:lnTo>
                  <a:pt x="2482" y="1587"/>
                </a:lnTo>
                <a:lnTo>
                  <a:pt x="2486" y="1586"/>
                </a:lnTo>
                <a:lnTo>
                  <a:pt x="2489" y="1585"/>
                </a:lnTo>
                <a:lnTo>
                  <a:pt x="2491" y="1583"/>
                </a:lnTo>
                <a:lnTo>
                  <a:pt x="2493" y="1580"/>
                </a:lnTo>
                <a:lnTo>
                  <a:pt x="2495" y="1575"/>
                </a:lnTo>
                <a:lnTo>
                  <a:pt x="2495" y="1575"/>
                </a:lnTo>
                <a:lnTo>
                  <a:pt x="2497" y="1568"/>
                </a:lnTo>
                <a:lnTo>
                  <a:pt x="2500" y="1563"/>
                </a:lnTo>
                <a:lnTo>
                  <a:pt x="2501" y="1560"/>
                </a:lnTo>
                <a:lnTo>
                  <a:pt x="2498" y="1557"/>
                </a:lnTo>
                <a:lnTo>
                  <a:pt x="2498" y="1557"/>
                </a:lnTo>
                <a:lnTo>
                  <a:pt x="2493" y="1553"/>
                </a:lnTo>
                <a:lnTo>
                  <a:pt x="2489" y="1549"/>
                </a:lnTo>
                <a:lnTo>
                  <a:pt x="2481" y="1547"/>
                </a:lnTo>
                <a:lnTo>
                  <a:pt x="2466" y="1389"/>
                </a:lnTo>
                <a:lnTo>
                  <a:pt x="2495" y="1390"/>
                </a:lnTo>
                <a:lnTo>
                  <a:pt x="2495" y="1390"/>
                </a:lnTo>
                <a:lnTo>
                  <a:pt x="2496" y="1390"/>
                </a:lnTo>
                <a:lnTo>
                  <a:pt x="2501" y="1389"/>
                </a:lnTo>
                <a:lnTo>
                  <a:pt x="2502" y="1387"/>
                </a:lnTo>
                <a:lnTo>
                  <a:pt x="2505" y="1386"/>
                </a:lnTo>
                <a:lnTo>
                  <a:pt x="2506" y="1383"/>
                </a:lnTo>
                <a:lnTo>
                  <a:pt x="2507" y="1378"/>
                </a:lnTo>
                <a:lnTo>
                  <a:pt x="2507" y="1378"/>
                </a:lnTo>
                <a:lnTo>
                  <a:pt x="2506" y="1364"/>
                </a:lnTo>
                <a:lnTo>
                  <a:pt x="2506" y="1360"/>
                </a:lnTo>
                <a:lnTo>
                  <a:pt x="2505" y="1359"/>
                </a:lnTo>
                <a:lnTo>
                  <a:pt x="2505" y="1359"/>
                </a:lnTo>
                <a:lnTo>
                  <a:pt x="2466" y="1357"/>
                </a:lnTo>
                <a:lnTo>
                  <a:pt x="2384" y="1353"/>
                </a:lnTo>
                <a:lnTo>
                  <a:pt x="2265" y="1348"/>
                </a:lnTo>
                <a:lnTo>
                  <a:pt x="2265" y="1348"/>
                </a:lnTo>
                <a:lnTo>
                  <a:pt x="2332" y="1291"/>
                </a:lnTo>
                <a:lnTo>
                  <a:pt x="2377" y="1253"/>
                </a:lnTo>
                <a:lnTo>
                  <a:pt x="2392" y="1239"/>
                </a:lnTo>
                <a:lnTo>
                  <a:pt x="2397" y="1233"/>
                </a:lnTo>
                <a:lnTo>
                  <a:pt x="2397" y="1233"/>
                </a:lnTo>
                <a:lnTo>
                  <a:pt x="2419" y="1222"/>
                </a:lnTo>
                <a:lnTo>
                  <a:pt x="2480" y="1195"/>
                </a:lnTo>
                <a:lnTo>
                  <a:pt x="2665" y="1115"/>
                </a:lnTo>
                <a:lnTo>
                  <a:pt x="2934" y="999"/>
                </a:lnTo>
                <a:lnTo>
                  <a:pt x="2960" y="979"/>
                </a:lnTo>
                <a:lnTo>
                  <a:pt x="2988" y="959"/>
                </a:lnTo>
                <a:lnTo>
                  <a:pt x="2988" y="959"/>
                </a:lnTo>
                <a:lnTo>
                  <a:pt x="3023" y="1007"/>
                </a:lnTo>
                <a:lnTo>
                  <a:pt x="3045" y="1039"/>
                </a:lnTo>
                <a:lnTo>
                  <a:pt x="3053" y="1049"/>
                </a:lnTo>
                <a:lnTo>
                  <a:pt x="3055" y="1052"/>
                </a:lnTo>
                <a:lnTo>
                  <a:pt x="3055" y="1052"/>
                </a:lnTo>
                <a:lnTo>
                  <a:pt x="3056" y="1043"/>
                </a:lnTo>
                <a:lnTo>
                  <a:pt x="3058" y="1029"/>
                </a:lnTo>
                <a:lnTo>
                  <a:pt x="3061" y="1012"/>
                </a:lnTo>
                <a:lnTo>
                  <a:pt x="3012" y="927"/>
                </a:lnTo>
                <a:lnTo>
                  <a:pt x="3048" y="905"/>
                </a:lnTo>
                <a:lnTo>
                  <a:pt x="3078" y="917"/>
                </a:lnTo>
                <a:lnTo>
                  <a:pt x="3078" y="917"/>
                </a:lnTo>
                <a:lnTo>
                  <a:pt x="3083" y="920"/>
                </a:lnTo>
                <a:lnTo>
                  <a:pt x="3095" y="922"/>
                </a:lnTo>
                <a:lnTo>
                  <a:pt x="3101" y="923"/>
                </a:lnTo>
                <a:lnTo>
                  <a:pt x="3106" y="923"/>
                </a:lnTo>
                <a:lnTo>
                  <a:pt x="3109" y="922"/>
                </a:lnTo>
                <a:lnTo>
                  <a:pt x="3109" y="921"/>
                </a:lnTo>
                <a:lnTo>
                  <a:pt x="3111" y="918"/>
                </a:lnTo>
                <a:lnTo>
                  <a:pt x="3111" y="918"/>
                </a:lnTo>
                <a:lnTo>
                  <a:pt x="3107" y="910"/>
                </a:lnTo>
                <a:lnTo>
                  <a:pt x="3101" y="894"/>
                </a:lnTo>
                <a:lnTo>
                  <a:pt x="3078" y="850"/>
                </a:lnTo>
                <a:lnTo>
                  <a:pt x="3056" y="810"/>
                </a:lnTo>
                <a:lnTo>
                  <a:pt x="3049" y="796"/>
                </a:lnTo>
                <a:lnTo>
                  <a:pt x="3046" y="792"/>
                </a:lnTo>
                <a:lnTo>
                  <a:pt x="3046" y="792"/>
                </a:lnTo>
                <a:lnTo>
                  <a:pt x="3045" y="799"/>
                </a:lnTo>
                <a:lnTo>
                  <a:pt x="3044" y="809"/>
                </a:lnTo>
                <a:lnTo>
                  <a:pt x="3043" y="822"/>
                </a:lnTo>
                <a:lnTo>
                  <a:pt x="3043" y="884"/>
                </a:lnTo>
                <a:lnTo>
                  <a:pt x="3043" y="884"/>
                </a:lnTo>
                <a:lnTo>
                  <a:pt x="3027" y="894"/>
                </a:lnTo>
                <a:lnTo>
                  <a:pt x="3016" y="901"/>
                </a:lnTo>
                <a:lnTo>
                  <a:pt x="3011" y="904"/>
                </a:lnTo>
                <a:lnTo>
                  <a:pt x="3008" y="904"/>
                </a:lnTo>
                <a:lnTo>
                  <a:pt x="3008" y="904"/>
                </a:lnTo>
                <a:lnTo>
                  <a:pt x="3003" y="895"/>
                </a:lnTo>
                <a:lnTo>
                  <a:pt x="2996" y="879"/>
                </a:lnTo>
                <a:lnTo>
                  <a:pt x="2983" y="855"/>
                </a:lnTo>
                <a:lnTo>
                  <a:pt x="2983" y="855"/>
                </a:lnTo>
                <a:lnTo>
                  <a:pt x="2948" y="806"/>
                </a:lnTo>
                <a:lnTo>
                  <a:pt x="2921" y="771"/>
                </a:lnTo>
                <a:lnTo>
                  <a:pt x="2912" y="760"/>
                </a:lnTo>
                <a:lnTo>
                  <a:pt x="2907" y="755"/>
                </a:lnTo>
                <a:lnTo>
                  <a:pt x="2907" y="755"/>
                </a:lnTo>
                <a:lnTo>
                  <a:pt x="2902" y="755"/>
                </a:lnTo>
                <a:lnTo>
                  <a:pt x="2896" y="757"/>
                </a:lnTo>
                <a:lnTo>
                  <a:pt x="2887" y="760"/>
                </a:lnTo>
                <a:lnTo>
                  <a:pt x="2887" y="760"/>
                </a:lnTo>
                <a:lnTo>
                  <a:pt x="2890" y="768"/>
                </a:lnTo>
                <a:lnTo>
                  <a:pt x="2900" y="785"/>
                </a:lnTo>
                <a:lnTo>
                  <a:pt x="2929" y="836"/>
                </a:lnTo>
                <a:lnTo>
                  <a:pt x="2975" y="909"/>
                </a:lnTo>
                <a:lnTo>
                  <a:pt x="2932" y="948"/>
                </a:lnTo>
                <a:lnTo>
                  <a:pt x="2932" y="948"/>
                </a:lnTo>
                <a:lnTo>
                  <a:pt x="2811" y="964"/>
                </a:lnTo>
                <a:lnTo>
                  <a:pt x="2726" y="974"/>
                </a:lnTo>
                <a:lnTo>
                  <a:pt x="2684" y="979"/>
                </a:lnTo>
                <a:lnTo>
                  <a:pt x="2684" y="979"/>
                </a:lnTo>
                <a:lnTo>
                  <a:pt x="2460" y="994"/>
                </a:lnTo>
                <a:lnTo>
                  <a:pt x="2244" y="1009"/>
                </a:lnTo>
                <a:lnTo>
                  <a:pt x="2244" y="1009"/>
                </a:lnTo>
                <a:lnTo>
                  <a:pt x="2249" y="1006"/>
                </a:lnTo>
                <a:lnTo>
                  <a:pt x="2254" y="1002"/>
                </a:lnTo>
                <a:lnTo>
                  <a:pt x="2261" y="999"/>
                </a:lnTo>
                <a:lnTo>
                  <a:pt x="2268" y="991"/>
                </a:lnTo>
                <a:lnTo>
                  <a:pt x="2275" y="983"/>
                </a:lnTo>
                <a:lnTo>
                  <a:pt x="2281" y="973"/>
                </a:lnTo>
                <a:lnTo>
                  <a:pt x="2285" y="959"/>
                </a:lnTo>
                <a:lnTo>
                  <a:pt x="2285" y="959"/>
                </a:lnTo>
                <a:lnTo>
                  <a:pt x="2289" y="944"/>
                </a:lnTo>
                <a:lnTo>
                  <a:pt x="2290" y="928"/>
                </a:lnTo>
                <a:lnTo>
                  <a:pt x="2290" y="912"/>
                </a:lnTo>
                <a:lnTo>
                  <a:pt x="2289" y="896"/>
                </a:lnTo>
                <a:lnTo>
                  <a:pt x="2287" y="883"/>
                </a:lnTo>
                <a:lnTo>
                  <a:pt x="2284" y="869"/>
                </a:lnTo>
                <a:lnTo>
                  <a:pt x="2279" y="858"/>
                </a:lnTo>
                <a:lnTo>
                  <a:pt x="2273" y="849"/>
                </a:lnTo>
                <a:lnTo>
                  <a:pt x="2273" y="849"/>
                </a:lnTo>
                <a:lnTo>
                  <a:pt x="2268" y="846"/>
                </a:lnTo>
                <a:lnTo>
                  <a:pt x="2261" y="841"/>
                </a:lnTo>
                <a:lnTo>
                  <a:pt x="2242" y="830"/>
                </a:lnTo>
                <a:lnTo>
                  <a:pt x="2191" y="804"/>
                </a:lnTo>
                <a:lnTo>
                  <a:pt x="2144" y="780"/>
                </a:lnTo>
                <a:lnTo>
                  <a:pt x="2123" y="771"/>
                </a:lnTo>
                <a:lnTo>
                  <a:pt x="2123" y="771"/>
                </a:lnTo>
                <a:lnTo>
                  <a:pt x="2115" y="770"/>
                </a:lnTo>
                <a:lnTo>
                  <a:pt x="2096" y="769"/>
                </a:lnTo>
                <a:lnTo>
                  <a:pt x="2086" y="769"/>
                </a:lnTo>
                <a:lnTo>
                  <a:pt x="2075" y="771"/>
                </a:lnTo>
                <a:lnTo>
                  <a:pt x="2065" y="775"/>
                </a:lnTo>
                <a:lnTo>
                  <a:pt x="2062" y="778"/>
                </a:lnTo>
                <a:lnTo>
                  <a:pt x="2058" y="780"/>
                </a:lnTo>
                <a:lnTo>
                  <a:pt x="2058" y="780"/>
                </a:lnTo>
                <a:lnTo>
                  <a:pt x="2048" y="795"/>
                </a:lnTo>
                <a:lnTo>
                  <a:pt x="2041" y="807"/>
                </a:lnTo>
                <a:lnTo>
                  <a:pt x="2034" y="821"/>
                </a:lnTo>
                <a:lnTo>
                  <a:pt x="1989" y="790"/>
                </a:lnTo>
                <a:lnTo>
                  <a:pt x="1990" y="705"/>
                </a:lnTo>
                <a:lnTo>
                  <a:pt x="2043" y="695"/>
                </a:lnTo>
                <a:lnTo>
                  <a:pt x="2071" y="679"/>
                </a:lnTo>
                <a:lnTo>
                  <a:pt x="2703" y="685"/>
                </a:lnTo>
                <a:lnTo>
                  <a:pt x="2763" y="695"/>
                </a:lnTo>
                <a:lnTo>
                  <a:pt x="2779" y="702"/>
                </a:lnTo>
                <a:lnTo>
                  <a:pt x="2909" y="712"/>
                </a:lnTo>
                <a:lnTo>
                  <a:pt x="2909" y="712"/>
                </a:lnTo>
                <a:lnTo>
                  <a:pt x="2918" y="709"/>
                </a:lnTo>
                <a:lnTo>
                  <a:pt x="2924" y="706"/>
                </a:lnTo>
                <a:lnTo>
                  <a:pt x="2925" y="705"/>
                </a:lnTo>
                <a:lnTo>
                  <a:pt x="2927" y="704"/>
                </a:lnTo>
                <a:lnTo>
                  <a:pt x="2927" y="704"/>
                </a:lnTo>
                <a:lnTo>
                  <a:pt x="2921" y="702"/>
                </a:lnTo>
                <a:lnTo>
                  <a:pt x="2904" y="700"/>
                </a:lnTo>
                <a:lnTo>
                  <a:pt x="2855" y="696"/>
                </a:lnTo>
                <a:lnTo>
                  <a:pt x="2785" y="690"/>
                </a:lnTo>
                <a:lnTo>
                  <a:pt x="3212" y="699"/>
                </a:lnTo>
                <a:lnTo>
                  <a:pt x="3232" y="675"/>
                </a:lnTo>
                <a:lnTo>
                  <a:pt x="2771" y="681"/>
                </a:lnTo>
                <a:lnTo>
                  <a:pt x="2771" y="681"/>
                </a:lnTo>
                <a:lnTo>
                  <a:pt x="2617" y="633"/>
                </a:lnTo>
                <a:lnTo>
                  <a:pt x="2492" y="596"/>
                </a:lnTo>
                <a:lnTo>
                  <a:pt x="2439" y="581"/>
                </a:lnTo>
                <a:lnTo>
                  <a:pt x="2398" y="570"/>
                </a:lnTo>
                <a:lnTo>
                  <a:pt x="2398" y="570"/>
                </a:lnTo>
                <a:lnTo>
                  <a:pt x="2240" y="534"/>
                </a:lnTo>
                <a:lnTo>
                  <a:pt x="2145" y="513"/>
                </a:lnTo>
                <a:lnTo>
                  <a:pt x="2369" y="473"/>
                </a:lnTo>
                <a:lnTo>
                  <a:pt x="2369" y="473"/>
                </a:lnTo>
                <a:lnTo>
                  <a:pt x="2387" y="476"/>
                </a:lnTo>
                <a:lnTo>
                  <a:pt x="2402" y="479"/>
                </a:lnTo>
                <a:lnTo>
                  <a:pt x="2411" y="479"/>
                </a:lnTo>
                <a:lnTo>
                  <a:pt x="2411" y="479"/>
                </a:lnTo>
                <a:lnTo>
                  <a:pt x="2412" y="478"/>
                </a:lnTo>
                <a:lnTo>
                  <a:pt x="2415" y="476"/>
                </a:lnTo>
                <a:lnTo>
                  <a:pt x="2417" y="469"/>
                </a:lnTo>
                <a:lnTo>
                  <a:pt x="2418" y="462"/>
                </a:lnTo>
                <a:lnTo>
                  <a:pt x="2418" y="459"/>
                </a:lnTo>
                <a:lnTo>
                  <a:pt x="2417" y="457"/>
                </a:lnTo>
                <a:lnTo>
                  <a:pt x="2417" y="457"/>
                </a:lnTo>
                <a:lnTo>
                  <a:pt x="2411" y="452"/>
                </a:lnTo>
                <a:lnTo>
                  <a:pt x="2408" y="451"/>
                </a:lnTo>
                <a:lnTo>
                  <a:pt x="2403" y="451"/>
                </a:lnTo>
                <a:lnTo>
                  <a:pt x="2403" y="451"/>
                </a:lnTo>
                <a:lnTo>
                  <a:pt x="2397" y="449"/>
                </a:lnTo>
                <a:lnTo>
                  <a:pt x="2394" y="448"/>
                </a:lnTo>
                <a:lnTo>
                  <a:pt x="2390" y="447"/>
                </a:lnTo>
                <a:lnTo>
                  <a:pt x="2386" y="448"/>
                </a:lnTo>
                <a:lnTo>
                  <a:pt x="2384" y="451"/>
                </a:lnTo>
                <a:lnTo>
                  <a:pt x="2384" y="451"/>
                </a:lnTo>
                <a:lnTo>
                  <a:pt x="2380" y="453"/>
                </a:lnTo>
                <a:lnTo>
                  <a:pt x="2374" y="455"/>
                </a:lnTo>
                <a:lnTo>
                  <a:pt x="2361" y="459"/>
                </a:lnTo>
                <a:lnTo>
                  <a:pt x="2345" y="463"/>
                </a:lnTo>
                <a:lnTo>
                  <a:pt x="2096" y="499"/>
                </a:lnTo>
                <a:lnTo>
                  <a:pt x="2050" y="483"/>
                </a:lnTo>
                <a:lnTo>
                  <a:pt x="2041" y="457"/>
                </a:lnTo>
                <a:lnTo>
                  <a:pt x="2031" y="442"/>
                </a:lnTo>
                <a:lnTo>
                  <a:pt x="2017" y="442"/>
                </a:lnTo>
                <a:lnTo>
                  <a:pt x="2008" y="441"/>
                </a:lnTo>
                <a:lnTo>
                  <a:pt x="1995" y="430"/>
                </a:lnTo>
                <a:lnTo>
                  <a:pt x="1995" y="430"/>
                </a:lnTo>
                <a:lnTo>
                  <a:pt x="1995" y="428"/>
                </a:lnTo>
                <a:lnTo>
                  <a:pt x="1994" y="425"/>
                </a:lnTo>
                <a:lnTo>
                  <a:pt x="1991" y="423"/>
                </a:lnTo>
                <a:lnTo>
                  <a:pt x="1987" y="421"/>
                </a:lnTo>
                <a:lnTo>
                  <a:pt x="1981" y="418"/>
                </a:lnTo>
                <a:lnTo>
                  <a:pt x="1974" y="417"/>
                </a:lnTo>
                <a:lnTo>
                  <a:pt x="1974" y="417"/>
                </a:lnTo>
                <a:lnTo>
                  <a:pt x="1958" y="416"/>
                </a:lnTo>
                <a:lnTo>
                  <a:pt x="1948" y="417"/>
                </a:lnTo>
                <a:lnTo>
                  <a:pt x="1941" y="420"/>
                </a:lnTo>
                <a:lnTo>
                  <a:pt x="1938" y="422"/>
                </a:lnTo>
                <a:lnTo>
                  <a:pt x="1923" y="447"/>
                </a:lnTo>
                <a:lnTo>
                  <a:pt x="1923" y="447"/>
                </a:lnTo>
                <a:lnTo>
                  <a:pt x="1004" y="223"/>
                </a:lnTo>
                <a:lnTo>
                  <a:pt x="368" y="70"/>
                </a:lnTo>
                <a:lnTo>
                  <a:pt x="156" y="20"/>
                </a:lnTo>
                <a:lnTo>
                  <a:pt x="72" y="0"/>
                </a:lnTo>
                <a:lnTo>
                  <a:pt x="72" y="0"/>
                </a:lnTo>
                <a:lnTo>
                  <a:pt x="68" y="0"/>
                </a:lnTo>
                <a:lnTo>
                  <a:pt x="63" y="2"/>
                </a:lnTo>
                <a:lnTo>
                  <a:pt x="51" y="7"/>
                </a:lnTo>
                <a:lnTo>
                  <a:pt x="36" y="16"/>
                </a:lnTo>
                <a:lnTo>
                  <a:pt x="23" y="26"/>
                </a:lnTo>
                <a:lnTo>
                  <a:pt x="10" y="37"/>
                </a:lnTo>
                <a:lnTo>
                  <a:pt x="5" y="42"/>
                </a:lnTo>
                <a:lnTo>
                  <a:pt x="3" y="47"/>
                </a:lnTo>
                <a:lnTo>
                  <a:pt x="0" y="52"/>
                </a:lnTo>
                <a:lnTo>
                  <a:pt x="0" y="57"/>
                </a:lnTo>
                <a:lnTo>
                  <a:pt x="3" y="60"/>
                </a:lnTo>
                <a:lnTo>
                  <a:pt x="8" y="63"/>
                </a:lnTo>
                <a:lnTo>
                  <a:pt x="8" y="63"/>
                </a:lnTo>
                <a:lnTo>
                  <a:pt x="19" y="67"/>
                </a:lnTo>
                <a:lnTo>
                  <a:pt x="39" y="72"/>
                </a:lnTo>
                <a:lnTo>
                  <a:pt x="105" y="85"/>
                </a:lnTo>
                <a:lnTo>
                  <a:pt x="315" y="125"/>
                </a:lnTo>
                <a:lnTo>
                  <a:pt x="448" y="151"/>
                </a:lnTo>
                <a:lnTo>
                  <a:pt x="592" y="179"/>
                </a:lnTo>
                <a:lnTo>
                  <a:pt x="740" y="210"/>
                </a:lnTo>
                <a:lnTo>
                  <a:pt x="814" y="227"/>
                </a:lnTo>
                <a:lnTo>
                  <a:pt x="887" y="244"/>
                </a:lnTo>
                <a:lnTo>
                  <a:pt x="887" y="244"/>
                </a:lnTo>
                <a:lnTo>
                  <a:pt x="1539" y="401"/>
                </a:lnTo>
                <a:lnTo>
                  <a:pt x="1902" y="489"/>
                </a:lnTo>
                <a:lnTo>
                  <a:pt x="1911" y="516"/>
                </a:lnTo>
                <a:lnTo>
                  <a:pt x="1906" y="523"/>
                </a:lnTo>
                <a:lnTo>
                  <a:pt x="1907" y="536"/>
                </a:lnTo>
                <a:lnTo>
                  <a:pt x="1594" y="594"/>
                </a:lnTo>
                <a:lnTo>
                  <a:pt x="1594" y="594"/>
                </a:lnTo>
                <a:lnTo>
                  <a:pt x="1591" y="592"/>
                </a:lnTo>
                <a:lnTo>
                  <a:pt x="1586" y="591"/>
                </a:lnTo>
                <a:lnTo>
                  <a:pt x="1584" y="590"/>
                </a:lnTo>
                <a:lnTo>
                  <a:pt x="1581" y="590"/>
                </a:lnTo>
                <a:lnTo>
                  <a:pt x="1579" y="591"/>
                </a:lnTo>
                <a:lnTo>
                  <a:pt x="1578" y="594"/>
                </a:lnTo>
                <a:lnTo>
                  <a:pt x="1578" y="594"/>
                </a:lnTo>
                <a:lnTo>
                  <a:pt x="1578" y="597"/>
                </a:lnTo>
                <a:lnTo>
                  <a:pt x="1578" y="601"/>
                </a:lnTo>
                <a:lnTo>
                  <a:pt x="1581" y="609"/>
                </a:lnTo>
                <a:lnTo>
                  <a:pt x="1588" y="617"/>
                </a:lnTo>
                <a:lnTo>
                  <a:pt x="1588" y="617"/>
                </a:lnTo>
                <a:lnTo>
                  <a:pt x="1321" y="591"/>
                </a:lnTo>
                <a:lnTo>
                  <a:pt x="1140" y="574"/>
                </a:lnTo>
                <a:lnTo>
                  <a:pt x="1079" y="569"/>
                </a:lnTo>
                <a:lnTo>
                  <a:pt x="1063" y="568"/>
                </a:lnTo>
                <a:lnTo>
                  <a:pt x="1057" y="569"/>
                </a:lnTo>
                <a:lnTo>
                  <a:pt x="1057" y="569"/>
                </a:lnTo>
                <a:lnTo>
                  <a:pt x="1061" y="573"/>
                </a:lnTo>
                <a:lnTo>
                  <a:pt x="1067" y="576"/>
                </a:lnTo>
                <a:lnTo>
                  <a:pt x="1075" y="584"/>
                </a:lnTo>
                <a:lnTo>
                  <a:pt x="1075" y="584"/>
                </a:lnTo>
                <a:lnTo>
                  <a:pt x="1108" y="588"/>
                </a:lnTo>
                <a:lnTo>
                  <a:pt x="1189" y="597"/>
                </a:lnTo>
                <a:lnTo>
                  <a:pt x="1438" y="623"/>
                </a:lnTo>
                <a:lnTo>
                  <a:pt x="1799" y="662"/>
                </a:lnTo>
                <a:lnTo>
                  <a:pt x="1799" y="662"/>
                </a:lnTo>
                <a:lnTo>
                  <a:pt x="1499" y="671"/>
                </a:lnTo>
                <a:lnTo>
                  <a:pt x="1294" y="680"/>
                </a:lnTo>
                <a:lnTo>
                  <a:pt x="1228" y="683"/>
                </a:lnTo>
                <a:lnTo>
                  <a:pt x="1211" y="685"/>
                </a:lnTo>
                <a:lnTo>
                  <a:pt x="1206" y="686"/>
                </a:lnTo>
                <a:lnTo>
                  <a:pt x="1206" y="686"/>
                </a:lnTo>
                <a:lnTo>
                  <a:pt x="1215" y="689"/>
                </a:lnTo>
                <a:lnTo>
                  <a:pt x="1225" y="691"/>
                </a:lnTo>
                <a:lnTo>
                  <a:pt x="1236" y="692"/>
                </a:lnTo>
                <a:lnTo>
                  <a:pt x="1792" y="670"/>
                </a:lnTo>
                <a:lnTo>
                  <a:pt x="1817" y="674"/>
                </a:lnTo>
                <a:close/>
                <a:moveTo>
                  <a:pt x="2101" y="518"/>
                </a:moveTo>
                <a:lnTo>
                  <a:pt x="2101" y="518"/>
                </a:lnTo>
                <a:lnTo>
                  <a:pt x="2129" y="525"/>
                </a:lnTo>
                <a:lnTo>
                  <a:pt x="2207" y="542"/>
                </a:lnTo>
                <a:lnTo>
                  <a:pt x="2207" y="542"/>
                </a:lnTo>
                <a:lnTo>
                  <a:pt x="2247" y="552"/>
                </a:lnTo>
                <a:lnTo>
                  <a:pt x="2310" y="569"/>
                </a:lnTo>
                <a:lnTo>
                  <a:pt x="2470" y="612"/>
                </a:lnTo>
                <a:lnTo>
                  <a:pt x="2685" y="673"/>
                </a:lnTo>
                <a:lnTo>
                  <a:pt x="2166" y="668"/>
                </a:lnTo>
                <a:lnTo>
                  <a:pt x="2162" y="653"/>
                </a:lnTo>
                <a:lnTo>
                  <a:pt x="2558" y="646"/>
                </a:lnTo>
                <a:lnTo>
                  <a:pt x="2535" y="639"/>
                </a:lnTo>
                <a:lnTo>
                  <a:pt x="2217" y="637"/>
                </a:lnTo>
                <a:lnTo>
                  <a:pt x="2165" y="630"/>
                </a:lnTo>
                <a:lnTo>
                  <a:pt x="2165" y="630"/>
                </a:lnTo>
                <a:lnTo>
                  <a:pt x="2153" y="630"/>
                </a:lnTo>
                <a:lnTo>
                  <a:pt x="2141" y="630"/>
                </a:lnTo>
                <a:lnTo>
                  <a:pt x="2126" y="632"/>
                </a:lnTo>
                <a:lnTo>
                  <a:pt x="2126" y="632"/>
                </a:lnTo>
                <a:lnTo>
                  <a:pt x="2120" y="634"/>
                </a:lnTo>
                <a:lnTo>
                  <a:pt x="2113" y="639"/>
                </a:lnTo>
                <a:lnTo>
                  <a:pt x="2108" y="644"/>
                </a:lnTo>
                <a:lnTo>
                  <a:pt x="2106" y="652"/>
                </a:lnTo>
                <a:lnTo>
                  <a:pt x="2101" y="663"/>
                </a:lnTo>
                <a:lnTo>
                  <a:pt x="2100" y="668"/>
                </a:lnTo>
                <a:lnTo>
                  <a:pt x="1989" y="662"/>
                </a:lnTo>
                <a:lnTo>
                  <a:pt x="1999" y="592"/>
                </a:lnTo>
                <a:lnTo>
                  <a:pt x="2042" y="594"/>
                </a:lnTo>
                <a:lnTo>
                  <a:pt x="2073" y="586"/>
                </a:lnTo>
                <a:lnTo>
                  <a:pt x="2025" y="557"/>
                </a:lnTo>
                <a:lnTo>
                  <a:pt x="2039" y="533"/>
                </a:lnTo>
                <a:lnTo>
                  <a:pt x="2101" y="518"/>
                </a:lnTo>
                <a:close/>
                <a:moveTo>
                  <a:pt x="1937" y="553"/>
                </a:moveTo>
                <a:lnTo>
                  <a:pt x="1937" y="553"/>
                </a:lnTo>
                <a:lnTo>
                  <a:pt x="1938" y="554"/>
                </a:lnTo>
                <a:lnTo>
                  <a:pt x="1938" y="554"/>
                </a:lnTo>
                <a:lnTo>
                  <a:pt x="1934" y="557"/>
                </a:lnTo>
                <a:lnTo>
                  <a:pt x="1922" y="564"/>
                </a:lnTo>
                <a:lnTo>
                  <a:pt x="1900" y="575"/>
                </a:lnTo>
                <a:lnTo>
                  <a:pt x="1889" y="586"/>
                </a:lnTo>
                <a:lnTo>
                  <a:pt x="1889" y="586"/>
                </a:lnTo>
                <a:lnTo>
                  <a:pt x="1911" y="589"/>
                </a:lnTo>
                <a:lnTo>
                  <a:pt x="1927" y="591"/>
                </a:lnTo>
                <a:lnTo>
                  <a:pt x="1932" y="592"/>
                </a:lnTo>
                <a:lnTo>
                  <a:pt x="1934" y="594"/>
                </a:lnTo>
                <a:lnTo>
                  <a:pt x="1934" y="594"/>
                </a:lnTo>
                <a:lnTo>
                  <a:pt x="1936" y="607"/>
                </a:lnTo>
                <a:lnTo>
                  <a:pt x="1934" y="633"/>
                </a:lnTo>
                <a:lnTo>
                  <a:pt x="1933" y="671"/>
                </a:lnTo>
                <a:lnTo>
                  <a:pt x="1899" y="659"/>
                </a:lnTo>
                <a:lnTo>
                  <a:pt x="1865" y="647"/>
                </a:lnTo>
                <a:lnTo>
                  <a:pt x="1606" y="617"/>
                </a:lnTo>
                <a:lnTo>
                  <a:pt x="1612" y="604"/>
                </a:lnTo>
                <a:lnTo>
                  <a:pt x="1612" y="604"/>
                </a:lnTo>
                <a:lnTo>
                  <a:pt x="1772" y="579"/>
                </a:lnTo>
                <a:lnTo>
                  <a:pt x="1883" y="562"/>
                </a:lnTo>
                <a:lnTo>
                  <a:pt x="1937" y="553"/>
                </a:lnTo>
                <a:lnTo>
                  <a:pt x="1937" y="553"/>
                </a:lnTo>
                <a:close/>
                <a:moveTo>
                  <a:pt x="2111" y="1492"/>
                </a:moveTo>
                <a:lnTo>
                  <a:pt x="2111" y="1492"/>
                </a:lnTo>
                <a:lnTo>
                  <a:pt x="2122" y="1494"/>
                </a:lnTo>
                <a:lnTo>
                  <a:pt x="2144" y="1495"/>
                </a:lnTo>
                <a:lnTo>
                  <a:pt x="2168" y="1497"/>
                </a:lnTo>
                <a:lnTo>
                  <a:pt x="2185" y="1499"/>
                </a:lnTo>
                <a:lnTo>
                  <a:pt x="2185" y="1499"/>
                </a:lnTo>
                <a:lnTo>
                  <a:pt x="2190" y="1500"/>
                </a:lnTo>
                <a:lnTo>
                  <a:pt x="2195" y="1502"/>
                </a:lnTo>
                <a:lnTo>
                  <a:pt x="2197" y="1506"/>
                </a:lnTo>
                <a:lnTo>
                  <a:pt x="2201" y="1508"/>
                </a:lnTo>
                <a:lnTo>
                  <a:pt x="2205" y="1515"/>
                </a:lnTo>
                <a:lnTo>
                  <a:pt x="2206" y="1517"/>
                </a:lnTo>
                <a:lnTo>
                  <a:pt x="2207" y="1518"/>
                </a:lnTo>
                <a:lnTo>
                  <a:pt x="2207" y="1518"/>
                </a:lnTo>
                <a:lnTo>
                  <a:pt x="2217" y="1517"/>
                </a:lnTo>
                <a:lnTo>
                  <a:pt x="2226" y="1516"/>
                </a:lnTo>
                <a:lnTo>
                  <a:pt x="2233" y="1516"/>
                </a:lnTo>
                <a:lnTo>
                  <a:pt x="2233" y="1516"/>
                </a:lnTo>
                <a:lnTo>
                  <a:pt x="2234" y="1516"/>
                </a:lnTo>
                <a:lnTo>
                  <a:pt x="2236" y="1515"/>
                </a:lnTo>
                <a:lnTo>
                  <a:pt x="2238" y="1510"/>
                </a:lnTo>
                <a:lnTo>
                  <a:pt x="2238" y="1505"/>
                </a:lnTo>
                <a:lnTo>
                  <a:pt x="2238" y="1497"/>
                </a:lnTo>
                <a:lnTo>
                  <a:pt x="2237" y="1483"/>
                </a:lnTo>
                <a:lnTo>
                  <a:pt x="2234" y="1473"/>
                </a:lnTo>
                <a:lnTo>
                  <a:pt x="2234" y="1473"/>
                </a:lnTo>
                <a:lnTo>
                  <a:pt x="2233" y="1466"/>
                </a:lnTo>
                <a:lnTo>
                  <a:pt x="2229" y="1463"/>
                </a:lnTo>
                <a:lnTo>
                  <a:pt x="2221" y="1453"/>
                </a:lnTo>
                <a:lnTo>
                  <a:pt x="2221" y="1453"/>
                </a:lnTo>
                <a:lnTo>
                  <a:pt x="2218" y="1453"/>
                </a:lnTo>
                <a:lnTo>
                  <a:pt x="2213" y="1452"/>
                </a:lnTo>
                <a:lnTo>
                  <a:pt x="2196" y="1450"/>
                </a:lnTo>
                <a:lnTo>
                  <a:pt x="2147" y="1450"/>
                </a:lnTo>
                <a:lnTo>
                  <a:pt x="2099" y="1452"/>
                </a:lnTo>
                <a:lnTo>
                  <a:pt x="2084" y="1452"/>
                </a:lnTo>
                <a:lnTo>
                  <a:pt x="2079" y="1452"/>
                </a:lnTo>
                <a:lnTo>
                  <a:pt x="2079" y="1452"/>
                </a:lnTo>
                <a:lnTo>
                  <a:pt x="2081" y="1449"/>
                </a:lnTo>
                <a:lnTo>
                  <a:pt x="2083" y="1447"/>
                </a:lnTo>
                <a:lnTo>
                  <a:pt x="2084" y="1444"/>
                </a:lnTo>
                <a:lnTo>
                  <a:pt x="2085" y="1442"/>
                </a:lnTo>
                <a:lnTo>
                  <a:pt x="2085" y="1442"/>
                </a:lnTo>
                <a:lnTo>
                  <a:pt x="2086" y="1438"/>
                </a:lnTo>
                <a:lnTo>
                  <a:pt x="2086" y="1431"/>
                </a:lnTo>
                <a:lnTo>
                  <a:pt x="2086" y="1417"/>
                </a:lnTo>
                <a:lnTo>
                  <a:pt x="2086" y="1417"/>
                </a:lnTo>
                <a:lnTo>
                  <a:pt x="2086" y="1415"/>
                </a:lnTo>
                <a:lnTo>
                  <a:pt x="2089" y="1411"/>
                </a:lnTo>
                <a:lnTo>
                  <a:pt x="2094" y="1408"/>
                </a:lnTo>
                <a:lnTo>
                  <a:pt x="2101" y="1406"/>
                </a:lnTo>
                <a:lnTo>
                  <a:pt x="2101" y="1406"/>
                </a:lnTo>
                <a:lnTo>
                  <a:pt x="2157" y="1392"/>
                </a:lnTo>
                <a:lnTo>
                  <a:pt x="2210" y="1379"/>
                </a:lnTo>
                <a:lnTo>
                  <a:pt x="2210" y="1379"/>
                </a:lnTo>
                <a:lnTo>
                  <a:pt x="2248" y="1380"/>
                </a:lnTo>
                <a:lnTo>
                  <a:pt x="2327" y="1384"/>
                </a:lnTo>
                <a:lnTo>
                  <a:pt x="2438" y="1390"/>
                </a:lnTo>
                <a:lnTo>
                  <a:pt x="2461" y="1549"/>
                </a:lnTo>
                <a:lnTo>
                  <a:pt x="2117" y="1629"/>
                </a:lnTo>
                <a:lnTo>
                  <a:pt x="2117" y="1629"/>
                </a:lnTo>
                <a:lnTo>
                  <a:pt x="2113" y="1560"/>
                </a:lnTo>
                <a:lnTo>
                  <a:pt x="2111" y="1513"/>
                </a:lnTo>
                <a:lnTo>
                  <a:pt x="2111" y="1497"/>
                </a:lnTo>
                <a:lnTo>
                  <a:pt x="2111" y="1492"/>
                </a:lnTo>
                <a:lnTo>
                  <a:pt x="2111" y="1492"/>
                </a:lnTo>
                <a:close/>
                <a:moveTo>
                  <a:pt x="1398" y="1481"/>
                </a:moveTo>
                <a:lnTo>
                  <a:pt x="1605" y="1480"/>
                </a:lnTo>
                <a:lnTo>
                  <a:pt x="1597" y="1501"/>
                </a:lnTo>
                <a:lnTo>
                  <a:pt x="1379" y="1533"/>
                </a:lnTo>
                <a:lnTo>
                  <a:pt x="1398" y="14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BF45B79-7BCE-4E1B-9D75-8785FFB1ED90}"/>
              </a:ext>
            </a:extLst>
          </p:cNvPr>
          <p:cNvSpPr>
            <a:spLocks noEditPoints="1"/>
          </p:cNvSpPr>
          <p:nvPr/>
        </p:nvSpPr>
        <p:spPr bwMode="auto">
          <a:xfrm>
            <a:off x="616717" y="1292664"/>
            <a:ext cx="2797045" cy="1825030"/>
          </a:xfrm>
          <a:custGeom>
            <a:avLst/>
            <a:gdLst>
              <a:gd name="T0" fmla="*/ 1253 w 2656"/>
              <a:gd name="T1" fmla="*/ 574 h 1733"/>
              <a:gd name="T2" fmla="*/ 1212 w 2656"/>
              <a:gd name="T3" fmla="*/ 542 h 1733"/>
              <a:gd name="T4" fmla="*/ 246 w 2656"/>
              <a:gd name="T5" fmla="*/ 32 h 1733"/>
              <a:gd name="T6" fmla="*/ 135 w 2656"/>
              <a:gd name="T7" fmla="*/ 6 h 1733"/>
              <a:gd name="T8" fmla="*/ 2 w 2656"/>
              <a:gd name="T9" fmla="*/ 78 h 1733"/>
              <a:gd name="T10" fmla="*/ 223 w 2656"/>
              <a:gd name="T11" fmla="*/ 178 h 1733"/>
              <a:gd name="T12" fmla="*/ 1106 w 2656"/>
              <a:gd name="T13" fmla="*/ 565 h 1733"/>
              <a:gd name="T14" fmla="*/ 1090 w 2656"/>
              <a:gd name="T15" fmla="*/ 592 h 1733"/>
              <a:gd name="T16" fmla="*/ 909 w 2656"/>
              <a:gd name="T17" fmla="*/ 612 h 1733"/>
              <a:gd name="T18" fmla="*/ 1028 w 2656"/>
              <a:gd name="T19" fmla="*/ 638 h 1733"/>
              <a:gd name="T20" fmla="*/ 1043 w 2656"/>
              <a:gd name="T21" fmla="*/ 697 h 1733"/>
              <a:gd name="T22" fmla="*/ 811 w 2656"/>
              <a:gd name="T23" fmla="*/ 753 h 1733"/>
              <a:gd name="T24" fmla="*/ 656 w 2656"/>
              <a:gd name="T25" fmla="*/ 847 h 1733"/>
              <a:gd name="T26" fmla="*/ 281 w 2656"/>
              <a:gd name="T27" fmla="*/ 1097 h 1733"/>
              <a:gd name="T28" fmla="*/ 213 w 2656"/>
              <a:gd name="T29" fmla="*/ 1197 h 1733"/>
              <a:gd name="T30" fmla="*/ 236 w 2656"/>
              <a:gd name="T31" fmla="*/ 1243 h 1733"/>
              <a:gd name="T32" fmla="*/ 306 w 2656"/>
              <a:gd name="T33" fmla="*/ 1327 h 1733"/>
              <a:gd name="T34" fmla="*/ 605 w 2656"/>
              <a:gd name="T35" fmla="*/ 1436 h 1733"/>
              <a:gd name="T36" fmla="*/ 593 w 2656"/>
              <a:gd name="T37" fmla="*/ 1541 h 1733"/>
              <a:gd name="T38" fmla="*/ 484 w 2656"/>
              <a:gd name="T39" fmla="*/ 1532 h 1733"/>
              <a:gd name="T40" fmla="*/ 461 w 2656"/>
              <a:gd name="T41" fmla="*/ 1539 h 1733"/>
              <a:gd name="T42" fmla="*/ 762 w 2656"/>
              <a:gd name="T43" fmla="*/ 1549 h 1733"/>
              <a:gd name="T44" fmla="*/ 885 w 2656"/>
              <a:gd name="T45" fmla="*/ 1694 h 1733"/>
              <a:gd name="T46" fmla="*/ 845 w 2656"/>
              <a:gd name="T47" fmla="*/ 1724 h 1733"/>
              <a:gd name="T48" fmla="*/ 1027 w 2656"/>
              <a:gd name="T49" fmla="*/ 1720 h 1733"/>
              <a:gd name="T50" fmla="*/ 1521 w 2656"/>
              <a:gd name="T51" fmla="*/ 1666 h 1733"/>
              <a:gd name="T52" fmla="*/ 1541 w 2656"/>
              <a:gd name="T53" fmla="*/ 1647 h 1733"/>
              <a:gd name="T54" fmla="*/ 1621 w 2656"/>
              <a:gd name="T55" fmla="*/ 1617 h 1733"/>
              <a:gd name="T56" fmla="*/ 1549 w 2656"/>
              <a:gd name="T57" fmla="*/ 1555 h 1733"/>
              <a:gd name="T58" fmla="*/ 1497 w 2656"/>
              <a:gd name="T59" fmla="*/ 1522 h 1733"/>
              <a:gd name="T60" fmla="*/ 1623 w 2656"/>
              <a:gd name="T61" fmla="*/ 1494 h 1733"/>
              <a:gd name="T62" fmla="*/ 1475 w 2656"/>
              <a:gd name="T63" fmla="*/ 1444 h 1733"/>
              <a:gd name="T64" fmla="*/ 1585 w 2656"/>
              <a:gd name="T65" fmla="*/ 1331 h 1733"/>
              <a:gd name="T66" fmla="*/ 1737 w 2656"/>
              <a:gd name="T67" fmla="*/ 1068 h 1733"/>
              <a:gd name="T68" fmla="*/ 1791 w 2656"/>
              <a:gd name="T69" fmla="*/ 1192 h 1733"/>
              <a:gd name="T70" fmla="*/ 1953 w 2656"/>
              <a:gd name="T71" fmla="*/ 1094 h 1733"/>
              <a:gd name="T72" fmla="*/ 2160 w 2656"/>
              <a:gd name="T73" fmla="*/ 1088 h 1733"/>
              <a:gd name="T74" fmla="*/ 2327 w 2656"/>
              <a:gd name="T75" fmla="*/ 1227 h 1733"/>
              <a:gd name="T76" fmla="*/ 2387 w 2656"/>
              <a:gd name="T77" fmla="*/ 1048 h 1733"/>
              <a:gd name="T78" fmla="*/ 2424 w 2656"/>
              <a:gd name="T79" fmla="*/ 822 h 1733"/>
              <a:gd name="T80" fmla="*/ 2343 w 2656"/>
              <a:gd name="T81" fmla="*/ 920 h 1733"/>
              <a:gd name="T82" fmla="*/ 2222 w 2656"/>
              <a:gd name="T83" fmla="*/ 1011 h 1733"/>
              <a:gd name="T84" fmla="*/ 2229 w 2656"/>
              <a:gd name="T85" fmla="*/ 990 h 1733"/>
              <a:gd name="T86" fmla="*/ 2226 w 2656"/>
              <a:gd name="T87" fmla="*/ 806 h 1733"/>
              <a:gd name="T88" fmla="*/ 2102 w 2656"/>
              <a:gd name="T89" fmla="*/ 669 h 1733"/>
              <a:gd name="T90" fmla="*/ 2079 w 2656"/>
              <a:gd name="T91" fmla="*/ 675 h 1733"/>
              <a:gd name="T92" fmla="*/ 1773 w 2656"/>
              <a:gd name="T93" fmla="*/ 933 h 1733"/>
              <a:gd name="T94" fmla="*/ 1709 w 2656"/>
              <a:gd name="T95" fmla="*/ 846 h 1733"/>
              <a:gd name="T96" fmla="*/ 1541 w 2656"/>
              <a:gd name="T97" fmla="*/ 723 h 1733"/>
              <a:gd name="T98" fmla="*/ 1288 w 2656"/>
              <a:gd name="T99" fmla="*/ 632 h 1733"/>
              <a:gd name="T100" fmla="*/ 1351 w 2656"/>
              <a:gd name="T101" fmla="*/ 604 h 1733"/>
              <a:gd name="T102" fmla="*/ 2628 w 2656"/>
              <a:gd name="T103" fmla="*/ 513 h 1733"/>
              <a:gd name="T104" fmla="*/ 1810 w 2656"/>
              <a:gd name="T105" fmla="*/ 523 h 1733"/>
              <a:gd name="T106" fmla="*/ 1305 w 2656"/>
              <a:gd name="T107" fmla="*/ 573 h 1733"/>
              <a:gd name="T108" fmla="*/ 1414 w 2656"/>
              <a:gd name="T109" fmla="*/ 1511 h 1733"/>
              <a:gd name="T110" fmla="*/ 1370 w 2656"/>
              <a:gd name="T111" fmla="*/ 1565 h 1733"/>
              <a:gd name="T112" fmla="*/ 698 w 2656"/>
              <a:gd name="T113" fmla="*/ 1447 h 1733"/>
              <a:gd name="T114" fmla="*/ 899 w 2656"/>
              <a:gd name="T115" fmla="*/ 1465 h 1733"/>
              <a:gd name="T116" fmla="*/ 698 w 2656"/>
              <a:gd name="T117" fmla="*/ 1447 h 1733"/>
              <a:gd name="T118" fmla="*/ 1153 w 2656"/>
              <a:gd name="T119" fmla="*/ 146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56" h="1733">
                <a:moveTo>
                  <a:pt x="1305" y="573"/>
                </a:moveTo>
                <a:lnTo>
                  <a:pt x="1305" y="573"/>
                </a:lnTo>
                <a:lnTo>
                  <a:pt x="1268" y="573"/>
                </a:lnTo>
                <a:lnTo>
                  <a:pt x="1268" y="573"/>
                </a:lnTo>
                <a:lnTo>
                  <a:pt x="1269" y="574"/>
                </a:lnTo>
                <a:lnTo>
                  <a:pt x="1268" y="574"/>
                </a:lnTo>
                <a:lnTo>
                  <a:pt x="1262" y="574"/>
                </a:lnTo>
                <a:lnTo>
                  <a:pt x="1253" y="574"/>
                </a:lnTo>
                <a:lnTo>
                  <a:pt x="1253" y="574"/>
                </a:lnTo>
                <a:lnTo>
                  <a:pt x="1268" y="573"/>
                </a:lnTo>
                <a:lnTo>
                  <a:pt x="1268" y="573"/>
                </a:lnTo>
                <a:lnTo>
                  <a:pt x="1268" y="573"/>
                </a:lnTo>
                <a:lnTo>
                  <a:pt x="1259" y="570"/>
                </a:lnTo>
                <a:lnTo>
                  <a:pt x="1249" y="564"/>
                </a:lnTo>
                <a:lnTo>
                  <a:pt x="1228" y="551"/>
                </a:lnTo>
                <a:lnTo>
                  <a:pt x="1228" y="551"/>
                </a:lnTo>
                <a:lnTo>
                  <a:pt x="1221" y="546"/>
                </a:lnTo>
                <a:lnTo>
                  <a:pt x="1212" y="542"/>
                </a:lnTo>
                <a:lnTo>
                  <a:pt x="1194" y="536"/>
                </a:lnTo>
                <a:lnTo>
                  <a:pt x="1172" y="531"/>
                </a:lnTo>
                <a:lnTo>
                  <a:pt x="1172" y="531"/>
                </a:lnTo>
                <a:lnTo>
                  <a:pt x="725" y="288"/>
                </a:lnTo>
                <a:lnTo>
                  <a:pt x="409" y="117"/>
                </a:lnTo>
                <a:lnTo>
                  <a:pt x="298" y="58"/>
                </a:lnTo>
                <a:lnTo>
                  <a:pt x="263" y="41"/>
                </a:lnTo>
                <a:lnTo>
                  <a:pt x="246" y="32"/>
                </a:lnTo>
                <a:lnTo>
                  <a:pt x="246" y="32"/>
                </a:lnTo>
                <a:lnTo>
                  <a:pt x="221" y="22"/>
                </a:lnTo>
                <a:lnTo>
                  <a:pt x="207" y="15"/>
                </a:lnTo>
                <a:lnTo>
                  <a:pt x="194" y="9"/>
                </a:lnTo>
                <a:lnTo>
                  <a:pt x="176" y="1"/>
                </a:lnTo>
                <a:lnTo>
                  <a:pt x="176" y="1"/>
                </a:lnTo>
                <a:lnTo>
                  <a:pt x="168" y="0"/>
                </a:lnTo>
                <a:lnTo>
                  <a:pt x="160" y="1"/>
                </a:lnTo>
                <a:lnTo>
                  <a:pt x="149" y="2"/>
                </a:lnTo>
                <a:lnTo>
                  <a:pt x="135" y="6"/>
                </a:lnTo>
                <a:lnTo>
                  <a:pt x="107" y="16"/>
                </a:lnTo>
                <a:lnTo>
                  <a:pt x="77" y="30"/>
                </a:lnTo>
                <a:lnTo>
                  <a:pt x="47" y="43"/>
                </a:lnTo>
                <a:lnTo>
                  <a:pt x="24" y="57"/>
                </a:lnTo>
                <a:lnTo>
                  <a:pt x="7" y="68"/>
                </a:lnTo>
                <a:lnTo>
                  <a:pt x="2" y="72"/>
                </a:lnTo>
                <a:lnTo>
                  <a:pt x="0" y="75"/>
                </a:lnTo>
                <a:lnTo>
                  <a:pt x="0" y="75"/>
                </a:lnTo>
                <a:lnTo>
                  <a:pt x="2" y="78"/>
                </a:lnTo>
                <a:lnTo>
                  <a:pt x="5" y="81"/>
                </a:lnTo>
                <a:lnTo>
                  <a:pt x="28" y="90"/>
                </a:lnTo>
                <a:lnTo>
                  <a:pt x="46" y="96"/>
                </a:lnTo>
                <a:lnTo>
                  <a:pt x="72" y="107"/>
                </a:lnTo>
                <a:lnTo>
                  <a:pt x="105" y="122"/>
                </a:lnTo>
                <a:lnTo>
                  <a:pt x="147" y="143"/>
                </a:lnTo>
                <a:lnTo>
                  <a:pt x="147" y="143"/>
                </a:lnTo>
                <a:lnTo>
                  <a:pt x="178" y="157"/>
                </a:lnTo>
                <a:lnTo>
                  <a:pt x="223" y="178"/>
                </a:lnTo>
                <a:lnTo>
                  <a:pt x="344" y="231"/>
                </a:lnTo>
                <a:lnTo>
                  <a:pt x="656" y="365"/>
                </a:lnTo>
                <a:lnTo>
                  <a:pt x="950" y="491"/>
                </a:lnTo>
                <a:lnTo>
                  <a:pt x="1048" y="534"/>
                </a:lnTo>
                <a:lnTo>
                  <a:pt x="1077" y="548"/>
                </a:lnTo>
                <a:lnTo>
                  <a:pt x="1090" y="554"/>
                </a:lnTo>
                <a:lnTo>
                  <a:pt x="1090" y="554"/>
                </a:lnTo>
                <a:lnTo>
                  <a:pt x="1104" y="564"/>
                </a:lnTo>
                <a:lnTo>
                  <a:pt x="1106" y="565"/>
                </a:lnTo>
                <a:lnTo>
                  <a:pt x="1106" y="567"/>
                </a:lnTo>
                <a:lnTo>
                  <a:pt x="1104" y="568"/>
                </a:lnTo>
                <a:lnTo>
                  <a:pt x="1103" y="568"/>
                </a:lnTo>
                <a:lnTo>
                  <a:pt x="1103" y="569"/>
                </a:lnTo>
                <a:lnTo>
                  <a:pt x="1103" y="569"/>
                </a:lnTo>
                <a:lnTo>
                  <a:pt x="1101" y="581"/>
                </a:lnTo>
                <a:lnTo>
                  <a:pt x="1101" y="581"/>
                </a:lnTo>
                <a:lnTo>
                  <a:pt x="1095" y="586"/>
                </a:lnTo>
                <a:lnTo>
                  <a:pt x="1090" y="592"/>
                </a:lnTo>
                <a:lnTo>
                  <a:pt x="1085" y="599"/>
                </a:lnTo>
                <a:lnTo>
                  <a:pt x="1085" y="599"/>
                </a:lnTo>
                <a:lnTo>
                  <a:pt x="1083" y="600"/>
                </a:lnTo>
                <a:lnTo>
                  <a:pt x="1078" y="601"/>
                </a:lnTo>
                <a:lnTo>
                  <a:pt x="1062" y="602"/>
                </a:lnTo>
                <a:lnTo>
                  <a:pt x="1011" y="605"/>
                </a:lnTo>
                <a:lnTo>
                  <a:pt x="953" y="607"/>
                </a:lnTo>
                <a:lnTo>
                  <a:pt x="929" y="610"/>
                </a:lnTo>
                <a:lnTo>
                  <a:pt x="909" y="612"/>
                </a:lnTo>
                <a:lnTo>
                  <a:pt x="909" y="612"/>
                </a:lnTo>
                <a:lnTo>
                  <a:pt x="891" y="615"/>
                </a:lnTo>
                <a:lnTo>
                  <a:pt x="857" y="620"/>
                </a:lnTo>
                <a:lnTo>
                  <a:pt x="750" y="632"/>
                </a:lnTo>
                <a:lnTo>
                  <a:pt x="442" y="665"/>
                </a:lnTo>
                <a:lnTo>
                  <a:pt x="9" y="711"/>
                </a:lnTo>
                <a:lnTo>
                  <a:pt x="52" y="749"/>
                </a:lnTo>
                <a:lnTo>
                  <a:pt x="799" y="641"/>
                </a:lnTo>
                <a:lnTo>
                  <a:pt x="1028" y="638"/>
                </a:lnTo>
                <a:lnTo>
                  <a:pt x="1133" y="630"/>
                </a:lnTo>
                <a:lnTo>
                  <a:pt x="1170" y="633"/>
                </a:lnTo>
                <a:lnTo>
                  <a:pt x="1165" y="668"/>
                </a:lnTo>
                <a:lnTo>
                  <a:pt x="1165" y="668"/>
                </a:lnTo>
                <a:lnTo>
                  <a:pt x="1156" y="671"/>
                </a:lnTo>
                <a:lnTo>
                  <a:pt x="1143" y="675"/>
                </a:lnTo>
                <a:lnTo>
                  <a:pt x="1143" y="675"/>
                </a:lnTo>
                <a:lnTo>
                  <a:pt x="1091" y="686"/>
                </a:lnTo>
                <a:lnTo>
                  <a:pt x="1043" y="697"/>
                </a:lnTo>
                <a:lnTo>
                  <a:pt x="1016" y="726"/>
                </a:lnTo>
                <a:lnTo>
                  <a:pt x="1016" y="726"/>
                </a:lnTo>
                <a:lnTo>
                  <a:pt x="887" y="725"/>
                </a:lnTo>
                <a:lnTo>
                  <a:pt x="887" y="725"/>
                </a:lnTo>
                <a:lnTo>
                  <a:pt x="875" y="727"/>
                </a:lnTo>
                <a:lnTo>
                  <a:pt x="853" y="736"/>
                </a:lnTo>
                <a:lnTo>
                  <a:pt x="829" y="744"/>
                </a:lnTo>
                <a:lnTo>
                  <a:pt x="811" y="753"/>
                </a:lnTo>
                <a:lnTo>
                  <a:pt x="811" y="753"/>
                </a:lnTo>
                <a:lnTo>
                  <a:pt x="804" y="758"/>
                </a:lnTo>
                <a:lnTo>
                  <a:pt x="794" y="768"/>
                </a:lnTo>
                <a:lnTo>
                  <a:pt x="773" y="791"/>
                </a:lnTo>
                <a:lnTo>
                  <a:pt x="747" y="825"/>
                </a:lnTo>
                <a:lnTo>
                  <a:pt x="747" y="825"/>
                </a:lnTo>
                <a:lnTo>
                  <a:pt x="708" y="834"/>
                </a:lnTo>
                <a:lnTo>
                  <a:pt x="677" y="842"/>
                </a:lnTo>
                <a:lnTo>
                  <a:pt x="656" y="847"/>
                </a:lnTo>
                <a:lnTo>
                  <a:pt x="656" y="847"/>
                </a:lnTo>
                <a:lnTo>
                  <a:pt x="638" y="858"/>
                </a:lnTo>
                <a:lnTo>
                  <a:pt x="603" y="880"/>
                </a:lnTo>
                <a:lnTo>
                  <a:pt x="503" y="948"/>
                </a:lnTo>
                <a:lnTo>
                  <a:pt x="361" y="1046"/>
                </a:lnTo>
                <a:lnTo>
                  <a:pt x="361" y="1046"/>
                </a:lnTo>
                <a:lnTo>
                  <a:pt x="344" y="1055"/>
                </a:lnTo>
                <a:lnTo>
                  <a:pt x="325" y="1067"/>
                </a:lnTo>
                <a:lnTo>
                  <a:pt x="304" y="1081"/>
                </a:lnTo>
                <a:lnTo>
                  <a:pt x="281" y="1097"/>
                </a:lnTo>
                <a:lnTo>
                  <a:pt x="258" y="1117"/>
                </a:lnTo>
                <a:lnTo>
                  <a:pt x="248" y="1127"/>
                </a:lnTo>
                <a:lnTo>
                  <a:pt x="240" y="1137"/>
                </a:lnTo>
                <a:lnTo>
                  <a:pt x="231" y="1148"/>
                </a:lnTo>
                <a:lnTo>
                  <a:pt x="225" y="1159"/>
                </a:lnTo>
                <a:lnTo>
                  <a:pt x="225" y="1159"/>
                </a:lnTo>
                <a:lnTo>
                  <a:pt x="218" y="1176"/>
                </a:lnTo>
                <a:lnTo>
                  <a:pt x="214" y="1189"/>
                </a:lnTo>
                <a:lnTo>
                  <a:pt x="213" y="1197"/>
                </a:lnTo>
                <a:lnTo>
                  <a:pt x="215" y="1202"/>
                </a:lnTo>
                <a:lnTo>
                  <a:pt x="218" y="1205"/>
                </a:lnTo>
                <a:lnTo>
                  <a:pt x="221" y="1208"/>
                </a:lnTo>
                <a:lnTo>
                  <a:pt x="225" y="1212"/>
                </a:lnTo>
                <a:lnTo>
                  <a:pt x="226" y="1220"/>
                </a:lnTo>
                <a:lnTo>
                  <a:pt x="226" y="1220"/>
                </a:lnTo>
                <a:lnTo>
                  <a:pt x="228" y="1225"/>
                </a:lnTo>
                <a:lnTo>
                  <a:pt x="230" y="1229"/>
                </a:lnTo>
                <a:lnTo>
                  <a:pt x="236" y="1243"/>
                </a:lnTo>
                <a:lnTo>
                  <a:pt x="245" y="1259"/>
                </a:lnTo>
                <a:lnTo>
                  <a:pt x="256" y="1274"/>
                </a:lnTo>
                <a:lnTo>
                  <a:pt x="267" y="1290"/>
                </a:lnTo>
                <a:lnTo>
                  <a:pt x="278" y="1302"/>
                </a:lnTo>
                <a:lnTo>
                  <a:pt x="287" y="1312"/>
                </a:lnTo>
                <a:lnTo>
                  <a:pt x="294" y="1318"/>
                </a:lnTo>
                <a:lnTo>
                  <a:pt x="294" y="1318"/>
                </a:lnTo>
                <a:lnTo>
                  <a:pt x="303" y="1323"/>
                </a:lnTo>
                <a:lnTo>
                  <a:pt x="306" y="1327"/>
                </a:lnTo>
                <a:lnTo>
                  <a:pt x="309" y="1332"/>
                </a:lnTo>
                <a:lnTo>
                  <a:pt x="318" y="1339"/>
                </a:lnTo>
                <a:lnTo>
                  <a:pt x="318" y="1339"/>
                </a:lnTo>
                <a:lnTo>
                  <a:pt x="324" y="1343"/>
                </a:lnTo>
                <a:lnTo>
                  <a:pt x="336" y="1349"/>
                </a:lnTo>
                <a:lnTo>
                  <a:pt x="377" y="1363"/>
                </a:lnTo>
                <a:lnTo>
                  <a:pt x="431" y="1381"/>
                </a:lnTo>
                <a:lnTo>
                  <a:pt x="493" y="1401"/>
                </a:lnTo>
                <a:lnTo>
                  <a:pt x="605" y="1436"/>
                </a:lnTo>
                <a:lnTo>
                  <a:pt x="657" y="1452"/>
                </a:lnTo>
                <a:lnTo>
                  <a:pt x="657" y="1452"/>
                </a:lnTo>
                <a:lnTo>
                  <a:pt x="638" y="1494"/>
                </a:lnTo>
                <a:lnTo>
                  <a:pt x="625" y="1523"/>
                </a:lnTo>
                <a:lnTo>
                  <a:pt x="619" y="1533"/>
                </a:lnTo>
                <a:lnTo>
                  <a:pt x="615" y="1538"/>
                </a:lnTo>
                <a:lnTo>
                  <a:pt x="615" y="1538"/>
                </a:lnTo>
                <a:lnTo>
                  <a:pt x="608" y="1539"/>
                </a:lnTo>
                <a:lnTo>
                  <a:pt x="593" y="1541"/>
                </a:lnTo>
                <a:lnTo>
                  <a:pt x="534" y="1541"/>
                </a:lnTo>
                <a:lnTo>
                  <a:pt x="534" y="1541"/>
                </a:lnTo>
                <a:lnTo>
                  <a:pt x="516" y="1541"/>
                </a:lnTo>
                <a:lnTo>
                  <a:pt x="504" y="1539"/>
                </a:lnTo>
                <a:lnTo>
                  <a:pt x="495" y="1538"/>
                </a:lnTo>
                <a:lnTo>
                  <a:pt x="489" y="1537"/>
                </a:lnTo>
                <a:lnTo>
                  <a:pt x="487" y="1536"/>
                </a:lnTo>
                <a:lnTo>
                  <a:pt x="485" y="1534"/>
                </a:lnTo>
                <a:lnTo>
                  <a:pt x="484" y="1532"/>
                </a:lnTo>
                <a:lnTo>
                  <a:pt x="484" y="1532"/>
                </a:lnTo>
                <a:lnTo>
                  <a:pt x="472" y="1529"/>
                </a:lnTo>
                <a:lnTo>
                  <a:pt x="463" y="1528"/>
                </a:lnTo>
                <a:lnTo>
                  <a:pt x="455" y="1528"/>
                </a:lnTo>
                <a:lnTo>
                  <a:pt x="455" y="1528"/>
                </a:lnTo>
                <a:lnTo>
                  <a:pt x="453" y="1528"/>
                </a:lnTo>
                <a:lnTo>
                  <a:pt x="452" y="1529"/>
                </a:lnTo>
                <a:lnTo>
                  <a:pt x="455" y="1533"/>
                </a:lnTo>
                <a:lnTo>
                  <a:pt x="461" y="1539"/>
                </a:lnTo>
                <a:lnTo>
                  <a:pt x="469" y="1545"/>
                </a:lnTo>
                <a:lnTo>
                  <a:pt x="481" y="1552"/>
                </a:lnTo>
                <a:lnTo>
                  <a:pt x="494" y="1558"/>
                </a:lnTo>
                <a:lnTo>
                  <a:pt x="508" y="1563"/>
                </a:lnTo>
                <a:lnTo>
                  <a:pt x="522" y="1565"/>
                </a:lnTo>
                <a:lnTo>
                  <a:pt x="522" y="1565"/>
                </a:lnTo>
                <a:lnTo>
                  <a:pt x="552" y="1564"/>
                </a:lnTo>
                <a:lnTo>
                  <a:pt x="609" y="1560"/>
                </a:lnTo>
                <a:lnTo>
                  <a:pt x="762" y="1549"/>
                </a:lnTo>
                <a:lnTo>
                  <a:pt x="972" y="1531"/>
                </a:lnTo>
                <a:lnTo>
                  <a:pt x="1025" y="1643"/>
                </a:lnTo>
                <a:lnTo>
                  <a:pt x="1016" y="1673"/>
                </a:lnTo>
                <a:lnTo>
                  <a:pt x="1016" y="1673"/>
                </a:lnTo>
                <a:lnTo>
                  <a:pt x="954" y="1684"/>
                </a:lnTo>
                <a:lnTo>
                  <a:pt x="911" y="1691"/>
                </a:lnTo>
                <a:lnTo>
                  <a:pt x="894" y="1694"/>
                </a:lnTo>
                <a:lnTo>
                  <a:pt x="885" y="1694"/>
                </a:lnTo>
                <a:lnTo>
                  <a:pt x="885" y="1694"/>
                </a:lnTo>
                <a:lnTo>
                  <a:pt x="872" y="1690"/>
                </a:lnTo>
                <a:lnTo>
                  <a:pt x="851" y="1685"/>
                </a:lnTo>
                <a:lnTo>
                  <a:pt x="824" y="1676"/>
                </a:lnTo>
                <a:lnTo>
                  <a:pt x="792" y="1679"/>
                </a:lnTo>
                <a:lnTo>
                  <a:pt x="792" y="1679"/>
                </a:lnTo>
                <a:lnTo>
                  <a:pt x="799" y="1687"/>
                </a:lnTo>
                <a:lnTo>
                  <a:pt x="819" y="1706"/>
                </a:lnTo>
                <a:lnTo>
                  <a:pt x="831" y="1716"/>
                </a:lnTo>
                <a:lnTo>
                  <a:pt x="845" y="1724"/>
                </a:lnTo>
                <a:lnTo>
                  <a:pt x="858" y="1731"/>
                </a:lnTo>
                <a:lnTo>
                  <a:pt x="864" y="1733"/>
                </a:lnTo>
                <a:lnTo>
                  <a:pt x="871" y="1733"/>
                </a:lnTo>
                <a:lnTo>
                  <a:pt x="871" y="1733"/>
                </a:lnTo>
                <a:lnTo>
                  <a:pt x="906" y="1732"/>
                </a:lnTo>
                <a:lnTo>
                  <a:pt x="935" y="1732"/>
                </a:lnTo>
                <a:lnTo>
                  <a:pt x="935" y="1732"/>
                </a:lnTo>
                <a:lnTo>
                  <a:pt x="964" y="1728"/>
                </a:lnTo>
                <a:lnTo>
                  <a:pt x="1027" y="1720"/>
                </a:lnTo>
                <a:lnTo>
                  <a:pt x="1210" y="1694"/>
                </a:lnTo>
                <a:lnTo>
                  <a:pt x="1468" y="1657"/>
                </a:lnTo>
                <a:lnTo>
                  <a:pt x="1468" y="1657"/>
                </a:lnTo>
                <a:lnTo>
                  <a:pt x="1472" y="1659"/>
                </a:lnTo>
                <a:lnTo>
                  <a:pt x="1483" y="1664"/>
                </a:lnTo>
                <a:lnTo>
                  <a:pt x="1490" y="1666"/>
                </a:lnTo>
                <a:lnTo>
                  <a:pt x="1499" y="1668"/>
                </a:lnTo>
                <a:lnTo>
                  <a:pt x="1509" y="1668"/>
                </a:lnTo>
                <a:lnTo>
                  <a:pt x="1521" y="1666"/>
                </a:lnTo>
                <a:lnTo>
                  <a:pt x="1521" y="1666"/>
                </a:lnTo>
                <a:lnTo>
                  <a:pt x="1531" y="1664"/>
                </a:lnTo>
                <a:lnTo>
                  <a:pt x="1537" y="1662"/>
                </a:lnTo>
                <a:lnTo>
                  <a:pt x="1541" y="1658"/>
                </a:lnTo>
                <a:lnTo>
                  <a:pt x="1543" y="1654"/>
                </a:lnTo>
                <a:lnTo>
                  <a:pt x="1543" y="1652"/>
                </a:lnTo>
                <a:lnTo>
                  <a:pt x="1542" y="1649"/>
                </a:lnTo>
                <a:lnTo>
                  <a:pt x="1541" y="1647"/>
                </a:lnTo>
                <a:lnTo>
                  <a:pt x="1541" y="1647"/>
                </a:lnTo>
                <a:lnTo>
                  <a:pt x="1617" y="1637"/>
                </a:lnTo>
                <a:lnTo>
                  <a:pt x="1617" y="1637"/>
                </a:lnTo>
                <a:lnTo>
                  <a:pt x="1618" y="1637"/>
                </a:lnTo>
                <a:lnTo>
                  <a:pt x="1621" y="1634"/>
                </a:lnTo>
                <a:lnTo>
                  <a:pt x="1622" y="1631"/>
                </a:lnTo>
                <a:lnTo>
                  <a:pt x="1622" y="1624"/>
                </a:lnTo>
                <a:lnTo>
                  <a:pt x="1622" y="1624"/>
                </a:lnTo>
                <a:lnTo>
                  <a:pt x="1622" y="1620"/>
                </a:lnTo>
                <a:lnTo>
                  <a:pt x="1621" y="1617"/>
                </a:lnTo>
                <a:lnTo>
                  <a:pt x="1617" y="1611"/>
                </a:lnTo>
                <a:lnTo>
                  <a:pt x="1615" y="1607"/>
                </a:lnTo>
                <a:lnTo>
                  <a:pt x="1612" y="1606"/>
                </a:lnTo>
                <a:lnTo>
                  <a:pt x="1564" y="1607"/>
                </a:lnTo>
                <a:lnTo>
                  <a:pt x="1564" y="1607"/>
                </a:lnTo>
                <a:lnTo>
                  <a:pt x="1564" y="1605"/>
                </a:lnTo>
                <a:lnTo>
                  <a:pt x="1563" y="1596"/>
                </a:lnTo>
                <a:lnTo>
                  <a:pt x="1559" y="1580"/>
                </a:lnTo>
                <a:lnTo>
                  <a:pt x="1549" y="1555"/>
                </a:lnTo>
                <a:lnTo>
                  <a:pt x="1549" y="1555"/>
                </a:lnTo>
                <a:lnTo>
                  <a:pt x="1546" y="1548"/>
                </a:lnTo>
                <a:lnTo>
                  <a:pt x="1542" y="1542"/>
                </a:lnTo>
                <a:lnTo>
                  <a:pt x="1537" y="1537"/>
                </a:lnTo>
                <a:lnTo>
                  <a:pt x="1533" y="1533"/>
                </a:lnTo>
                <a:lnTo>
                  <a:pt x="1523" y="1527"/>
                </a:lnTo>
                <a:lnTo>
                  <a:pt x="1514" y="1523"/>
                </a:lnTo>
                <a:lnTo>
                  <a:pt x="1505" y="1522"/>
                </a:lnTo>
                <a:lnTo>
                  <a:pt x="1497" y="1522"/>
                </a:lnTo>
                <a:lnTo>
                  <a:pt x="1491" y="1522"/>
                </a:lnTo>
                <a:lnTo>
                  <a:pt x="1476" y="1511"/>
                </a:lnTo>
                <a:lnTo>
                  <a:pt x="1493" y="1507"/>
                </a:lnTo>
                <a:lnTo>
                  <a:pt x="1493" y="1499"/>
                </a:lnTo>
                <a:lnTo>
                  <a:pt x="1493" y="1499"/>
                </a:lnTo>
                <a:lnTo>
                  <a:pt x="1558" y="1497"/>
                </a:lnTo>
                <a:lnTo>
                  <a:pt x="1604" y="1496"/>
                </a:lnTo>
                <a:lnTo>
                  <a:pt x="1618" y="1495"/>
                </a:lnTo>
                <a:lnTo>
                  <a:pt x="1623" y="1494"/>
                </a:lnTo>
                <a:lnTo>
                  <a:pt x="1623" y="1494"/>
                </a:lnTo>
                <a:lnTo>
                  <a:pt x="1621" y="1484"/>
                </a:lnTo>
                <a:lnTo>
                  <a:pt x="1618" y="1475"/>
                </a:lnTo>
                <a:lnTo>
                  <a:pt x="1454" y="1475"/>
                </a:lnTo>
                <a:lnTo>
                  <a:pt x="1438" y="1457"/>
                </a:lnTo>
                <a:lnTo>
                  <a:pt x="1438" y="1457"/>
                </a:lnTo>
                <a:lnTo>
                  <a:pt x="1448" y="1455"/>
                </a:lnTo>
                <a:lnTo>
                  <a:pt x="1459" y="1452"/>
                </a:lnTo>
                <a:lnTo>
                  <a:pt x="1475" y="1444"/>
                </a:lnTo>
                <a:lnTo>
                  <a:pt x="1475" y="1444"/>
                </a:lnTo>
                <a:lnTo>
                  <a:pt x="1484" y="1439"/>
                </a:lnTo>
                <a:lnTo>
                  <a:pt x="1493" y="1433"/>
                </a:lnTo>
                <a:lnTo>
                  <a:pt x="1501" y="1425"/>
                </a:lnTo>
                <a:lnTo>
                  <a:pt x="1511" y="1413"/>
                </a:lnTo>
                <a:lnTo>
                  <a:pt x="1536" y="1384"/>
                </a:lnTo>
                <a:lnTo>
                  <a:pt x="1573" y="1344"/>
                </a:lnTo>
                <a:lnTo>
                  <a:pt x="1573" y="1344"/>
                </a:lnTo>
                <a:lnTo>
                  <a:pt x="1585" y="1331"/>
                </a:lnTo>
                <a:lnTo>
                  <a:pt x="1596" y="1313"/>
                </a:lnTo>
                <a:lnTo>
                  <a:pt x="1610" y="1295"/>
                </a:lnTo>
                <a:lnTo>
                  <a:pt x="1622" y="1273"/>
                </a:lnTo>
                <a:lnTo>
                  <a:pt x="1648" y="1227"/>
                </a:lnTo>
                <a:lnTo>
                  <a:pt x="1671" y="1179"/>
                </a:lnTo>
                <a:lnTo>
                  <a:pt x="1694" y="1133"/>
                </a:lnTo>
                <a:lnTo>
                  <a:pt x="1710" y="1095"/>
                </a:lnTo>
                <a:lnTo>
                  <a:pt x="1726" y="1059"/>
                </a:lnTo>
                <a:lnTo>
                  <a:pt x="1737" y="1068"/>
                </a:lnTo>
                <a:lnTo>
                  <a:pt x="1738" y="1081"/>
                </a:lnTo>
                <a:lnTo>
                  <a:pt x="1738" y="1081"/>
                </a:lnTo>
                <a:lnTo>
                  <a:pt x="1746" y="1085"/>
                </a:lnTo>
                <a:lnTo>
                  <a:pt x="1755" y="1091"/>
                </a:lnTo>
                <a:lnTo>
                  <a:pt x="1755" y="1091"/>
                </a:lnTo>
                <a:lnTo>
                  <a:pt x="1760" y="1091"/>
                </a:lnTo>
                <a:lnTo>
                  <a:pt x="1767" y="1091"/>
                </a:lnTo>
                <a:lnTo>
                  <a:pt x="1774" y="1091"/>
                </a:lnTo>
                <a:lnTo>
                  <a:pt x="1791" y="1192"/>
                </a:lnTo>
                <a:lnTo>
                  <a:pt x="1838" y="1207"/>
                </a:lnTo>
                <a:lnTo>
                  <a:pt x="1880" y="1104"/>
                </a:lnTo>
                <a:lnTo>
                  <a:pt x="1917" y="1104"/>
                </a:lnTo>
                <a:lnTo>
                  <a:pt x="1917" y="1104"/>
                </a:lnTo>
                <a:lnTo>
                  <a:pt x="1929" y="1102"/>
                </a:lnTo>
                <a:lnTo>
                  <a:pt x="1939" y="1100"/>
                </a:lnTo>
                <a:lnTo>
                  <a:pt x="1947" y="1097"/>
                </a:lnTo>
                <a:lnTo>
                  <a:pt x="1953" y="1094"/>
                </a:lnTo>
                <a:lnTo>
                  <a:pt x="1953" y="1094"/>
                </a:lnTo>
                <a:lnTo>
                  <a:pt x="1957" y="1091"/>
                </a:lnTo>
                <a:lnTo>
                  <a:pt x="1958" y="1088"/>
                </a:lnTo>
                <a:lnTo>
                  <a:pt x="1960" y="1079"/>
                </a:lnTo>
                <a:lnTo>
                  <a:pt x="1962" y="1070"/>
                </a:lnTo>
                <a:lnTo>
                  <a:pt x="1962" y="1067"/>
                </a:lnTo>
                <a:lnTo>
                  <a:pt x="2131" y="1091"/>
                </a:lnTo>
                <a:lnTo>
                  <a:pt x="2153" y="1091"/>
                </a:lnTo>
                <a:lnTo>
                  <a:pt x="2153" y="1091"/>
                </a:lnTo>
                <a:lnTo>
                  <a:pt x="2160" y="1088"/>
                </a:lnTo>
                <a:lnTo>
                  <a:pt x="2168" y="1084"/>
                </a:lnTo>
                <a:lnTo>
                  <a:pt x="2174" y="1079"/>
                </a:lnTo>
                <a:lnTo>
                  <a:pt x="2174" y="1079"/>
                </a:lnTo>
                <a:lnTo>
                  <a:pt x="2179" y="1074"/>
                </a:lnTo>
                <a:lnTo>
                  <a:pt x="2181" y="1068"/>
                </a:lnTo>
                <a:lnTo>
                  <a:pt x="2184" y="1062"/>
                </a:lnTo>
                <a:lnTo>
                  <a:pt x="2291" y="1054"/>
                </a:lnTo>
                <a:lnTo>
                  <a:pt x="2327" y="1227"/>
                </a:lnTo>
                <a:lnTo>
                  <a:pt x="2327" y="1227"/>
                </a:lnTo>
                <a:lnTo>
                  <a:pt x="2329" y="1227"/>
                </a:lnTo>
                <a:lnTo>
                  <a:pt x="2338" y="1231"/>
                </a:lnTo>
                <a:lnTo>
                  <a:pt x="2338" y="1231"/>
                </a:lnTo>
                <a:lnTo>
                  <a:pt x="2347" y="1232"/>
                </a:lnTo>
                <a:lnTo>
                  <a:pt x="2354" y="1232"/>
                </a:lnTo>
                <a:lnTo>
                  <a:pt x="2364" y="1231"/>
                </a:lnTo>
                <a:lnTo>
                  <a:pt x="2364" y="1231"/>
                </a:lnTo>
                <a:lnTo>
                  <a:pt x="2375" y="1142"/>
                </a:lnTo>
                <a:lnTo>
                  <a:pt x="2387" y="1048"/>
                </a:lnTo>
                <a:lnTo>
                  <a:pt x="2387" y="1048"/>
                </a:lnTo>
                <a:lnTo>
                  <a:pt x="2419" y="943"/>
                </a:lnTo>
                <a:lnTo>
                  <a:pt x="2451" y="841"/>
                </a:lnTo>
                <a:lnTo>
                  <a:pt x="2451" y="841"/>
                </a:lnTo>
                <a:lnTo>
                  <a:pt x="2449" y="837"/>
                </a:lnTo>
                <a:lnTo>
                  <a:pt x="2444" y="831"/>
                </a:lnTo>
                <a:lnTo>
                  <a:pt x="2435" y="823"/>
                </a:lnTo>
                <a:lnTo>
                  <a:pt x="2435" y="823"/>
                </a:lnTo>
                <a:lnTo>
                  <a:pt x="2424" y="822"/>
                </a:lnTo>
                <a:lnTo>
                  <a:pt x="2413" y="821"/>
                </a:lnTo>
                <a:lnTo>
                  <a:pt x="2405" y="817"/>
                </a:lnTo>
                <a:lnTo>
                  <a:pt x="2405" y="817"/>
                </a:lnTo>
                <a:lnTo>
                  <a:pt x="2403" y="817"/>
                </a:lnTo>
                <a:lnTo>
                  <a:pt x="2402" y="818"/>
                </a:lnTo>
                <a:lnTo>
                  <a:pt x="2397" y="825"/>
                </a:lnTo>
                <a:lnTo>
                  <a:pt x="2382" y="848"/>
                </a:lnTo>
                <a:lnTo>
                  <a:pt x="2364" y="881"/>
                </a:lnTo>
                <a:lnTo>
                  <a:pt x="2343" y="920"/>
                </a:lnTo>
                <a:lnTo>
                  <a:pt x="2306" y="992"/>
                </a:lnTo>
                <a:lnTo>
                  <a:pt x="2289" y="1026"/>
                </a:lnTo>
                <a:lnTo>
                  <a:pt x="2178" y="1029"/>
                </a:lnTo>
                <a:lnTo>
                  <a:pt x="2205" y="967"/>
                </a:lnTo>
                <a:lnTo>
                  <a:pt x="2205" y="967"/>
                </a:lnTo>
                <a:lnTo>
                  <a:pt x="2207" y="974"/>
                </a:lnTo>
                <a:lnTo>
                  <a:pt x="2213" y="992"/>
                </a:lnTo>
                <a:lnTo>
                  <a:pt x="2217" y="1002"/>
                </a:lnTo>
                <a:lnTo>
                  <a:pt x="2222" y="1011"/>
                </a:lnTo>
                <a:lnTo>
                  <a:pt x="2226" y="1018"/>
                </a:lnTo>
                <a:lnTo>
                  <a:pt x="2228" y="1021"/>
                </a:lnTo>
                <a:lnTo>
                  <a:pt x="2231" y="1023"/>
                </a:lnTo>
                <a:lnTo>
                  <a:pt x="2231" y="1023"/>
                </a:lnTo>
                <a:lnTo>
                  <a:pt x="2233" y="1023"/>
                </a:lnTo>
                <a:lnTo>
                  <a:pt x="2234" y="1021"/>
                </a:lnTo>
                <a:lnTo>
                  <a:pt x="2234" y="1015"/>
                </a:lnTo>
                <a:lnTo>
                  <a:pt x="2233" y="1004"/>
                </a:lnTo>
                <a:lnTo>
                  <a:pt x="2229" y="990"/>
                </a:lnTo>
                <a:lnTo>
                  <a:pt x="2223" y="965"/>
                </a:lnTo>
                <a:lnTo>
                  <a:pt x="2219" y="953"/>
                </a:lnTo>
                <a:lnTo>
                  <a:pt x="2252" y="879"/>
                </a:lnTo>
                <a:lnTo>
                  <a:pt x="2252" y="879"/>
                </a:lnTo>
                <a:lnTo>
                  <a:pt x="2248" y="863"/>
                </a:lnTo>
                <a:lnTo>
                  <a:pt x="2245" y="844"/>
                </a:lnTo>
                <a:lnTo>
                  <a:pt x="2245" y="844"/>
                </a:lnTo>
                <a:lnTo>
                  <a:pt x="2242" y="806"/>
                </a:lnTo>
                <a:lnTo>
                  <a:pt x="2226" y="806"/>
                </a:lnTo>
                <a:lnTo>
                  <a:pt x="2226" y="806"/>
                </a:lnTo>
                <a:lnTo>
                  <a:pt x="2222" y="809"/>
                </a:lnTo>
                <a:lnTo>
                  <a:pt x="2217" y="816"/>
                </a:lnTo>
                <a:lnTo>
                  <a:pt x="2202" y="836"/>
                </a:lnTo>
                <a:lnTo>
                  <a:pt x="2181" y="865"/>
                </a:lnTo>
                <a:lnTo>
                  <a:pt x="2168" y="863"/>
                </a:lnTo>
                <a:lnTo>
                  <a:pt x="2157" y="827"/>
                </a:lnTo>
                <a:lnTo>
                  <a:pt x="2157" y="827"/>
                </a:lnTo>
                <a:lnTo>
                  <a:pt x="2102" y="669"/>
                </a:lnTo>
                <a:lnTo>
                  <a:pt x="2102" y="669"/>
                </a:lnTo>
                <a:lnTo>
                  <a:pt x="2099" y="662"/>
                </a:lnTo>
                <a:lnTo>
                  <a:pt x="2095" y="657"/>
                </a:lnTo>
                <a:lnTo>
                  <a:pt x="2091" y="653"/>
                </a:lnTo>
                <a:lnTo>
                  <a:pt x="2091" y="653"/>
                </a:lnTo>
                <a:lnTo>
                  <a:pt x="2089" y="653"/>
                </a:lnTo>
                <a:lnTo>
                  <a:pt x="2086" y="655"/>
                </a:lnTo>
                <a:lnTo>
                  <a:pt x="2082" y="663"/>
                </a:lnTo>
                <a:lnTo>
                  <a:pt x="2079" y="675"/>
                </a:lnTo>
                <a:lnTo>
                  <a:pt x="2120" y="796"/>
                </a:lnTo>
                <a:lnTo>
                  <a:pt x="2147" y="832"/>
                </a:lnTo>
                <a:lnTo>
                  <a:pt x="2168" y="907"/>
                </a:lnTo>
                <a:lnTo>
                  <a:pt x="2110" y="997"/>
                </a:lnTo>
                <a:lnTo>
                  <a:pt x="1911" y="957"/>
                </a:lnTo>
                <a:lnTo>
                  <a:pt x="1938" y="875"/>
                </a:lnTo>
                <a:lnTo>
                  <a:pt x="1897" y="867"/>
                </a:lnTo>
                <a:lnTo>
                  <a:pt x="1838" y="942"/>
                </a:lnTo>
                <a:lnTo>
                  <a:pt x="1773" y="933"/>
                </a:lnTo>
                <a:lnTo>
                  <a:pt x="1768" y="922"/>
                </a:lnTo>
                <a:lnTo>
                  <a:pt x="1749" y="917"/>
                </a:lnTo>
                <a:lnTo>
                  <a:pt x="1734" y="918"/>
                </a:lnTo>
                <a:lnTo>
                  <a:pt x="1734" y="918"/>
                </a:lnTo>
                <a:lnTo>
                  <a:pt x="1725" y="888"/>
                </a:lnTo>
                <a:lnTo>
                  <a:pt x="1716" y="863"/>
                </a:lnTo>
                <a:lnTo>
                  <a:pt x="1712" y="853"/>
                </a:lnTo>
                <a:lnTo>
                  <a:pt x="1709" y="846"/>
                </a:lnTo>
                <a:lnTo>
                  <a:pt x="1709" y="846"/>
                </a:lnTo>
                <a:lnTo>
                  <a:pt x="1701" y="836"/>
                </a:lnTo>
                <a:lnTo>
                  <a:pt x="1691" y="826"/>
                </a:lnTo>
                <a:lnTo>
                  <a:pt x="1665" y="805"/>
                </a:lnTo>
                <a:lnTo>
                  <a:pt x="1665" y="805"/>
                </a:lnTo>
                <a:lnTo>
                  <a:pt x="1642" y="786"/>
                </a:lnTo>
                <a:lnTo>
                  <a:pt x="1605" y="760"/>
                </a:lnTo>
                <a:lnTo>
                  <a:pt x="1584" y="747"/>
                </a:lnTo>
                <a:lnTo>
                  <a:pt x="1563" y="734"/>
                </a:lnTo>
                <a:lnTo>
                  <a:pt x="1541" y="723"/>
                </a:lnTo>
                <a:lnTo>
                  <a:pt x="1520" y="716"/>
                </a:lnTo>
                <a:lnTo>
                  <a:pt x="1520" y="716"/>
                </a:lnTo>
                <a:lnTo>
                  <a:pt x="1497" y="710"/>
                </a:lnTo>
                <a:lnTo>
                  <a:pt x="1475" y="706"/>
                </a:lnTo>
                <a:lnTo>
                  <a:pt x="1452" y="705"/>
                </a:lnTo>
                <a:lnTo>
                  <a:pt x="1431" y="704"/>
                </a:lnTo>
                <a:lnTo>
                  <a:pt x="1398" y="702"/>
                </a:lnTo>
                <a:lnTo>
                  <a:pt x="1384" y="704"/>
                </a:lnTo>
                <a:lnTo>
                  <a:pt x="1288" y="632"/>
                </a:lnTo>
                <a:lnTo>
                  <a:pt x="1288" y="632"/>
                </a:lnTo>
                <a:lnTo>
                  <a:pt x="1299" y="620"/>
                </a:lnTo>
                <a:lnTo>
                  <a:pt x="1307" y="611"/>
                </a:lnTo>
                <a:lnTo>
                  <a:pt x="1312" y="604"/>
                </a:lnTo>
                <a:lnTo>
                  <a:pt x="1312" y="604"/>
                </a:lnTo>
                <a:lnTo>
                  <a:pt x="1315" y="602"/>
                </a:lnTo>
                <a:lnTo>
                  <a:pt x="1320" y="601"/>
                </a:lnTo>
                <a:lnTo>
                  <a:pt x="1332" y="602"/>
                </a:lnTo>
                <a:lnTo>
                  <a:pt x="1351" y="604"/>
                </a:lnTo>
                <a:lnTo>
                  <a:pt x="1369" y="604"/>
                </a:lnTo>
                <a:lnTo>
                  <a:pt x="1369" y="604"/>
                </a:lnTo>
                <a:lnTo>
                  <a:pt x="1581" y="592"/>
                </a:lnTo>
                <a:lnTo>
                  <a:pt x="2022" y="567"/>
                </a:lnTo>
                <a:lnTo>
                  <a:pt x="2656" y="531"/>
                </a:lnTo>
                <a:lnTo>
                  <a:pt x="2639" y="516"/>
                </a:lnTo>
                <a:lnTo>
                  <a:pt x="2639" y="516"/>
                </a:lnTo>
                <a:lnTo>
                  <a:pt x="2635" y="515"/>
                </a:lnTo>
                <a:lnTo>
                  <a:pt x="2628" y="513"/>
                </a:lnTo>
                <a:lnTo>
                  <a:pt x="2600" y="512"/>
                </a:lnTo>
                <a:lnTo>
                  <a:pt x="2558" y="511"/>
                </a:lnTo>
                <a:lnTo>
                  <a:pt x="2503" y="511"/>
                </a:lnTo>
                <a:lnTo>
                  <a:pt x="2371" y="511"/>
                </a:lnTo>
                <a:lnTo>
                  <a:pt x="2219" y="513"/>
                </a:lnTo>
                <a:lnTo>
                  <a:pt x="2069" y="516"/>
                </a:lnTo>
                <a:lnTo>
                  <a:pt x="1936" y="518"/>
                </a:lnTo>
                <a:lnTo>
                  <a:pt x="1838" y="522"/>
                </a:lnTo>
                <a:lnTo>
                  <a:pt x="1810" y="523"/>
                </a:lnTo>
                <a:lnTo>
                  <a:pt x="1796" y="525"/>
                </a:lnTo>
                <a:lnTo>
                  <a:pt x="1796" y="525"/>
                </a:lnTo>
                <a:lnTo>
                  <a:pt x="1773" y="528"/>
                </a:lnTo>
                <a:lnTo>
                  <a:pt x="1723" y="534"/>
                </a:lnTo>
                <a:lnTo>
                  <a:pt x="1578" y="551"/>
                </a:lnTo>
                <a:lnTo>
                  <a:pt x="1496" y="559"/>
                </a:lnTo>
                <a:lnTo>
                  <a:pt x="1418" y="567"/>
                </a:lnTo>
                <a:lnTo>
                  <a:pt x="1352" y="571"/>
                </a:lnTo>
                <a:lnTo>
                  <a:pt x="1305" y="573"/>
                </a:lnTo>
                <a:lnTo>
                  <a:pt x="1305" y="573"/>
                </a:lnTo>
                <a:close/>
                <a:moveTo>
                  <a:pt x="1012" y="1533"/>
                </a:moveTo>
                <a:lnTo>
                  <a:pt x="1066" y="1529"/>
                </a:lnTo>
                <a:lnTo>
                  <a:pt x="1105" y="1515"/>
                </a:lnTo>
                <a:lnTo>
                  <a:pt x="1425" y="1494"/>
                </a:lnTo>
                <a:lnTo>
                  <a:pt x="1446" y="1508"/>
                </a:lnTo>
                <a:lnTo>
                  <a:pt x="1446" y="1508"/>
                </a:lnTo>
                <a:lnTo>
                  <a:pt x="1435" y="1510"/>
                </a:lnTo>
                <a:lnTo>
                  <a:pt x="1414" y="1511"/>
                </a:lnTo>
                <a:lnTo>
                  <a:pt x="1414" y="1511"/>
                </a:lnTo>
                <a:lnTo>
                  <a:pt x="1407" y="1512"/>
                </a:lnTo>
                <a:lnTo>
                  <a:pt x="1402" y="1516"/>
                </a:lnTo>
                <a:lnTo>
                  <a:pt x="1396" y="1521"/>
                </a:lnTo>
                <a:lnTo>
                  <a:pt x="1390" y="1527"/>
                </a:lnTo>
                <a:lnTo>
                  <a:pt x="1380" y="1542"/>
                </a:lnTo>
                <a:lnTo>
                  <a:pt x="1373" y="1558"/>
                </a:lnTo>
                <a:lnTo>
                  <a:pt x="1373" y="1558"/>
                </a:lnTo>
                <a:lnTo>
                  <a:pt x="1370" y="1565"/>
                </a:lnTo>
                <a:lnTo>
                  <a:pt x="1369" y="1573"/>
                </a:lnTo>
                <a:lnTo>
                  <a:pt x="1369" y="1581"/>
                </a:lnTo>
                <a:lnTo>
                  <a:pt x="1370" y="1587"/>
                </a:lnTo>
                <a:lnTo>
                  <a:pt x="1373" y="1599"/>
                </a:lnTo>
                <a:lnTo>
                  <a:pt x="1375" y="1604"/>
                </a:lnTo>
                <a:lnTo>
                  <a:pt x="1359" y="1629"/>
                </a:lnTo>
                <a:lnTo>
                  <a:pt x="1070" y="1674"/>
                </a:lnTo>
                <a:lnTo>
                  <a:pt x="1012" y="1533"/>
                </a:lnTo>
                <a:close/>
                <a:moveTo>
                  <a:pt x="698" y="1447"/>
                </a:moveTo>
                <a:lnTo>
                  <a:pt x="698" y="1447"/>
                </a:lnTo>
                <a:lnTo>
                  <a:pt x="704" y="1449"/>
                </a:lnTo>
                <a:lnTo>
                  <a:pt x="725" y="1455"/>
                </a:lnTo>
                <a:lnTo>
                  <a:pt x="740" y="1458"/>
                </a:lnTo>
                <a:lnTo>
                  <a:pt x="759" y="1462"/>
                </a:lnTo>
                <a:lnTo>
                  <a:pt x="782" y="1463"/>
                </a:lnTo>
                <a:lnTo>
                  <a:pt x="809" y="1464"/>
                </a:lnTo>
                <a:lnTo>
                  <a:pt x="809" y="1464"/>
                </a:lnTo>
                <a:lnTo>
                  <a:pt x="899" y="1465"/>
                </a:lnTo>
                <a:lnTo>
                  <a:pt x="931" y="1464"/>
                </a:lnTo>
                <a:lnTo>
                  <a:pt x="957" y="1495"/>
                </a:lnTo>
                <a:lnTo>
                  <a:pt x="696" y="1523"/>
                </a:lnTo>
                <a:lnTo>
                  <a:pt x="662" y="1523"/>
                </a:lnTo>
                <a:lnTo>
                  <a:pt x="662" y="1523"/>
                </a:lnTo>
                <a:lnTo>
                  <a:pt x="663" y="1521"/>
                </a:lnTo>
                <a:lnTo>
                  <a:pt x="667" y="1512"/>
                </a:lnTo>
                <a:lnTo>
                  <a:pt x="679" y="1485"/>
                </a:lnTo>
                <a:lnTo>
                  <a:pt x="698" y="1447"/>
                </a:lnTo>
                <a:lnTo>
                  <a:pt x="698" y="1447"/>
                </a:lnTo>
                <a:close/>
                <a:moveTo>
                  <a:pt x="962" y="1464"/>
                </a:moveTo>
                <a:lnTo>
                  <a:pt x="962" y="1464"/>
                </a:lnTo>
                <a:lnTo>
                  <a:pt x="979" y="1465"/>
                </a:lnTo>
                <a:lnTo>
                  <a:pt x="1022" y="1466"/>
                </a:lnTo>
                <a:lnTo>
                  <a:pt x="1084" y="1466"/>
                </a:lnTo>
                <a:lnTo>
                  <a:pt x="1119" y="1466"/>
                </a:lnTo>
                <a:lnTo>
                  <a:pt x="1153" y="1464"/>
                </a:lnTo>
                <a:lnTo>
                  <a:pt x="1153" y="1464"/>
                </a:lnTo>
                <a:lnTo>
                  <a:pt x="1231" y="1462"/>
                </a:lnTo>
                <a:lnTo>
                  <a:pt x="1310" y="1460"/>
                </a:lnTo>
                <a:lnTo>
                  <a:pt x="1396" y="1460"/>
                </a:lnTo>
                <a:lnTo>
                  <a:pt x="1412" y="1484"/>
                </a:lnTo>
                <a:lnTo>
                  <a:pt x="985" y="1491"/>
                </a:lnTo>
                <a:lnTo>
                  <a:pt x="962" y="14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D3A8AB0C-4C84-4ED8-BCFD-E8DF464BA40C}"/>
              </a:ext>
            </a:extLst>
          </p:cNvPr>
          <p:cNvSpPr>
            <a:spLocks noEditPoints="1"/>
          </p:cNvSpPr>
          <p:nvPr/>
        </p:nvSpPr>
        <p:spPr bwMode="auto">
          <a:xfrm>
            <a:off x="3627743" y="1529537"/>
            <a:ext cx="2742087" cy="1351284"/>
          </a:xfrm>
          <a:custGeom>
            <a:avLst/>
            <a:gdLst>
              <a:gd name="T0" fmla="*/ 908 w 3608"/>
              <a:gd name="T1" fmla="*/ 2 h 1778"/>
              <a:gd name="T2" fmla="*/ 797 w 3608"/>
              <a:gd name="T3" fmla="*/ 18 h 1778"/>
              <a:gd name="T4" fmla="*/ 809 w 3608"/>
              <a:gd name="T5" fmla="*/ 35 h 1778"/>
              <a:gd name="T6" fmla="*/ 1347 w 3608"/>
              <a:gd name="T7" fmla="*/ 129 h 1778"/>
              <a:gd name="T8" fmla="*/ 1570 w 3608"/>
              <a:gd name="T9" fmla="*/ 204 h 1778"/>
              <a:gd name="T10" fmla="*/ 1512 w 3608"/>
              <a:gd name="T11" fmla="*/ 241 h 1778"/>
              <a:gd name="T12" fmla="*/ 172 w 3608"/>
              <a:gd name="T13" fmla="*/ 342 h 1778"/>
              <a:gd name="T14" fmla="*/ 17 w 3608"/>
              <a:gd name="T15" fmla="*/ 382 h 1778"/>
              <a:gd name="T16" fmla="*/ 1321 w 3608"/>
              <a:gd name="T17" fmla="*/ 281 h 1778"/>
              <a:gd name="T18" fmla="*/ 1611 w 3608"/>
              <a:gd name="T19" fmla="*/ 318 h 1778"/>
              <a:gd name="T20" fmla="*/ 1570 w 3608"/>
              <a:gd name="T21" fmla="*/ 399 h 1778"/>
              <a:gd name="T22" fmla="*/ 1516 w 3608"/>
              <a:gd name="T23" fmla="*/ 416 h 1778"/>
              <a:gd name="T24" fmla="*/ 1377 w 3608"/>
              <a:gd name="T25" fmla="*/ 483 h 1778"/>
              <a:gd name="T26" fmla="*/ 1156 w 3608"/>
              <a:gd name="T27" fmla="*/ 576 h 1778"/>
              <a:gd name="T28" fmla="*/ 1038 w 3608"/>
              <a:gd name="T29" fmla="*/ 742 h 1778"/>
              <a:gd name="T30" fmla="*/ 991 w 3608"/>
              <a:gd name="T31" fmla="*/ 963 h 1778"/>
              <a:gd name="T32" fmla="*/ 1022 w 3608"/>
              <a:gd name="T33" fmla="*/ 1166 h 1778"/>
              <a:gd name="T34" fmla="*/ 1091 w 3608"/>
              <a:gd name="T35" fmla="*/ 1302 h 1778"/>
              <a:gd name="T36" fmla="*/ 913 w 3608"/>
              <a:gd name="T37" fmla="*/ 1503 h 1778"/>
              <a:gd name="T38" fmla="*/ 745 w 3608"/>
              <a:gd name="T39" fmla="*/ 1548 h 1778"/>
              <a:gd name="T40" fmla="*/ 694 w 3608"/>
              <a:gd name="T41" fmla="*/ 1516 h 1778"/>
              <a:gd name="T42" fmla="*/ 655 w 3608"/>
              <a:gd name="T43" fmla="*/ 1535 h 1778"/>
              <a:gd name="T44" fmla="*/ 745 w 3608"/>
              <a:gd name="T45" fmla="*/ 1590 h 1778"/>
              <a:gd name="T46" fmla="*/ 914 w 3608"/>
              <a:gd name="T47" fmla="*/ 1562 h 1778"/>
              <a:gd name="T48" fmla="*/ 1498 w 3608"/>
              <a:gd name="T49" fmla="*/ 1456 h 1778"/>
              <a:gd name="T50" fmla="*/ 1552 w 3608"/>
              <a:gd name="T51" fmla="*/ 1425 h 1778"/>
              <a:gd name="T52" fmla="*/ 1862 w 3608"/>
              <a:gd name="T53" fmla="*/ 1674 h 1778"/>
              <a:gd name="T54" fmla="*/ 1790 w 3608"/>
              <a:gd name="T55" fmla="*/ 1709 h 1778"/>
              <a:gd name="T56" fmla="*/ 1710 w 3608"/>
              <a:gd name="T57" fmla="*/ 1682 h 1778"/>
              <a:gd name="T58" fmla="*/ 1677 w 3608"/>
              <a:gd name="T59" fmla="*/ 1714 h 1778"/>
              <a:gd name="T60" fmla="*/ 1730 w 3608"/>
              <a:gd name="T61" fmla="*/ 1762 h 1778"/>
              <a:gd name="T62" fmla="*/ 1815 w 3608"/>
              <a:gd name="T63" fmla="*/ 1776 h 1778"/>
              <a:gd name="T64" fmla="*/ 2148 w 3608"/>
              <a:gd name="T65" fmla="*/ 1503 h 1778"/>
              <a:gd name="T66" fmla="*/ 2168 w 3608"/>
              <a:gd name="T67" fmla="*/ 1468 h 1778"/>
              <a:gd name="T68" fmla="*/ 1982 w 3608"/>
              <a:gd name="T69" fmla="*/ 1215 h 1778"/>
              <a:gd name="T70" fmla="*/ 2011 w 3608"/>
              <a:gd name="T71" fmla="*/ 1109 h 1778"/>
              <a:gd name="T72" fmla="*/ 2051 w 3608"/>
              <a:gd name="T73" fmla="*/ 755 h 1778"/>
              <a:gd name="T74" fmla="*/ 2147 w 3608"/>
              <a:gd name="T75" fmla="*/ 953 h 1778"/>
              <a:gd name="T76" fmla="*/ 2164 w 3608"/>
              <a:gd name="T77" fmla="*/ 937 h 1778"/>
              <a:gd name="T78" fmla="*/ 2241 w 3608"/>
              <a:gd name="T79" fmla="*/ 957 h 1778"/>
              <a:gd name="T80" fmla="*/ 2264 w 3608"/>
              <a:gd name="T81" fmla="*/ 966 h 1778"/>
              <a:gd name="T82" fmla="*/ 2599 w 3608"/>
              <a:gd name="T83" fmla="*/ 602 h 1778"/>
              <a:gd name="T84" fmla="*/ 2722 w 3608"/>
              <a:gd name="T85" fmla="*/ 509 h 1778"/>
              <a:gd name="T86" fmla="*/ 2301 w 3608"/>
              <a:gd name="T87" fmla="*/ 363 h 1778"/>
              <a:gd name="T88" fmla="*/ 1945 w 3608"/>
              <a:gd name="T89" fmla="*/ 533 h 1778"/>
              <a:gd name="T90" fmla="*/ 1977 w 3608"/>
              <a:gd name="T91" fmla="*/ 549 h 1778"/>
              <a:gd name="T92" fmla="*/ 1913 w 3608"/>
              <a:gd name="T93" fmla="*/ 289 h 1778"/>
              <a:gd name="T94" fmla="*/ 3605 w 3608"/>
              <a:gd name="T95" fmla="*/ 368 h 1778"/>
              <a:gd name="T96" fmla="*/ 3138 w 3608"/>
              <a:gd name="T97" fmla="*/ 288 h 1778"/>
              <a:gd name="T98" fmla="*/ 2273 w 3608"/>
              <a:gd name="T99" fmla="*/ 229 h 1778"/>
              <a:gd name="T100" fmla="*/ 1904 w 3608"/>
              <a:gd name="T101" fmla="*/ 220 h 1778"/>
              <a:gd name="T102" fmla="*/ 1792 w 3608"/>
              <a:gd name="T103" fmla="*/ 183 h 1778"/>
              <a:gd name="T104" fmla="*/ 1720 w 3608"/>
              <a:gd name="T105" fmla="*/ 149 h 1778"/>
              <a:gd name="T106" fmla="*/ 1693 w 3608"/>
              <a:gd name="T107" fmla="*/ 91 h 1778"/>
              <a:gd name="T108" fmla="*/ 1688 w 3608"/>
              <a:gd name="T109" fmla="*/ 4 h 1778"/>
              <a:gd name="T110" fmla="*/ 1678 w 3608"/>
              <a:gd name="T111" fmla="*/ 55 h 1778"/>
              <a:gd name="T112" fmla="*/ 1661 w 3608"/>
              <a:gd name="T113" fmla="*/ 133 h 1778"/>
              <a:gd name="T114" fmla="*/ 1639 w 3608"/>
              <a:gd name="T115" fmla="*/ 157 h 1778"/>
              <a:gd name="T116" fmla="*/ 1101 w 3608"/>
              <a:gd name="T117" fmla="*/ 1458 h 1778"/>
              <a:gd name="T118" fmla="*/ 1920 w 3608"/>
              <a:gd name="T119" fmla="*/ 1287 h 1778"/>
              <a:gd name="T120" fmla="*/ 2095 w 3608"/>
              <a:gd name="T121" fmla="*/ 1423 h 1778"/>
              <a:gd name="T122" fmla="*/ 1778 w 3608"/>
              <a:gd name="T123" fmla="*/ 1368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08" h="1778">
                <a:moveTo>
                  <a:pt x="1215" y="67"/>
                </a:moveTo>
                <a:lnTo>
                  <a:pt x="1215" y="67"/>
                </a:lnTo>
                <a:lnTo>
                  <a:pt x="1162" y="56"/>
                </a:lnTo>
                <a:lnTo>
                  <a:pt x="1110" y="45"/>
                </a:lnTo>
                <a:lnTo>
                  <a:pt x="1018" y="21"/>
                </a:lnTo>
                <a:lnTo>
                  <a:pt x="976" y="13"/>
                </a:lnTo>
                <a:lnTo>
                  <a:pt x="940" y="5"/>
                </a:lnTo>
                <a:lnTo>
                  <a:pt x="908" y="2"/>
                </a:lnTo>
                <a:lnTo>
                  <a:pt x="894" y="0"/>
                </a:lnTo>
                <a:lnTo>
                  <a:pt x="882" y="0"/>
                </a:lnTo>
                <a:lnTo>
                  <a:pt x="882" y="0"/>
                </a:lnTo>
                <a:lnTo>
                  <a:pt x="860" y="3"/>
                </a:lnTo>
                <a:lnTo>
                  <a:pt x="840" y="7"/>
                </a:lnTo>
                <a:lnTo>
                  <a:pt x="823" y="9"/>
                </a:lnTo>
                <a:lnTo>
                  <a:pt x="808" y="14"/>
                </a:lnTo>
                <a:lnTo>
                  <a:pt x="797" y="18"/>
                </a:lnTo>
                <a:lnTo>
                  <a:pt x="791" y="21"/>
                </a:lnTo>
                <a:lnTo>
                  <a:pt x="788" y="24"/>
                </a:lnTo>
                <a:lnTo>
                  <a:pt x="788" y="26"/>
                </a:lnTo>
                <a:lnTo>
                  <a:pt x="790" y="28"/>
                </a:lnTo>
                <a:lnTo>
                  <a:pt x="793" y="30"/>
                </a:lnTo>
                <a:lnTo>
                  <a:pt x="793" y="30"/>
                </a:lnTo>
                <a:lnTo>
                  <a:pt x="798" y="33"/>
                </a:lnTo>
                <a:lnTo>
                  <a:pt x="809" y="35"/>
                </a:lnTo>
                <a:lnTo>
                  <a:pt x="844" y="42"/>
                </a:lnTo>
                <a:lnTo>
                  <a:pt x="951" y="61"/>
                </a:lnTo>
                <a:lnTo>
                  <a:pt x="1087" y="83"/>
                </a:lnTo>
                <a:lnTo>
                  <a:pt x="1224" y="104"/>
                </a:lnTo>
                <a:lnTo>
                  <a:pt x="1224" y="104"/>
                </a:lnTo>
                <a:lnTo>
                  <a:pt x="1255" y="109"/>
                </a:lnTo>
                <a:lnTo>
                  <a:pt x="1287" y="115"/>
                </a:lnTo>
                <a:lnTo>
                  <a:pt x="1347" y="129"/>
                </a:lnTo>
                <a:lnTo>
                  <a:pt x="1404" y="144"/>
                </a:lnTo>
                <a:lnTo>
                  <a:pt x="1456" y="160"/>
                </a:lnTo>
                <a:lnTo>
                  <a:pt x="1500" y="173"/>
                </a:lnTo>
                <a:lnTo>
                  <a:pt x="1535" y="187"/>
                </a:lnTo>
                <a:lnTo>
                  <a:pt x="1558" y="198"/>
                </a:lnTo>
                <a:lnTo>
                  <a:pt x="1566" y="202"/>
                </a:lnTo>
                <a:lnTo>
                  <a:pt x="1570" y="204"/>
                </a:lnTo>
                <a:lnTo>
                  <a:pt x="1570" y="204"/>
                </a:lnTo>
                <a:lnTo>
                  <a:pt x="1573" y="210"/>
                </a:lnTo>
                <a:lnTo>
                  <a:pt x="1577" y="217"/>
                </a:lnTo>
                <a:lnTo>
                  <a:pt x="1582" y="228"/>
                </a:lnTo>
                <a:lnTo>
                  <a:pt x="1586" y="241"/>
                </a:lnTo>
                <a:lnTo>
                  <a:pt x="1547" y="241"/>
                </a:lnTo>
                <a:lnTo>
                  <a:pt x="1520" y="241"/>
                </a:lnTo>
                <a:lnTo>
                  <a:pt x="1512" y="241"/>
                </a:lnTo>
                <a:lnTo>
                  <a:pt x="1512" y="241"/>
                </a:lnTo>
                <a:lnTo>
                  <a:pt x="1268" y="239"/>
                </a:lnTo>
                <a:lnTo>
                  <a:pt x="1178" y="239"/>
                </a:lnTo>
                <a:lnTo>
                  <a:pt x="1178" y="239"/>
                </a:lnTo>
                <a:lnTo>
                  <a:pt x="1119" y="244"/>
                </a:lnTo>
                <a:lnTo>
                  <a:pt x="981" y="257"/>
                </a:lnTo>
                <a:lnTo>
                  <a:pt x="572" y="299"/>
                </a:lnTo>
                <a:lnTo>
                  <a:pt x="358" y="321"/>
                </a:lnTo>
                <a:lnTo>
                  <a:pt x="172" y="342"/>
                </a:lnTo>
                <a:lnTo>
                  <a:pt x="100" y="351"/>
                </a:lnTo>
                <a:lnTo>
                  <a:pt x="44" y="360"/>
                </a:lnTo>
                <a:lnTo>
                  <a:pt x="10" y="365"/>
                </a:lnTo>
                <a:lnTo>
                  <a:pt x="2" y="367"/>
                </a:lnTo>
                <a:lnTo>
                  <a:pt x="0" y="368"/>
                </a:lnTo>
                <a:lnTo>
                  <a:pt x="0" y="368"/>
                </a:lnTo>
                <a:lnTo>
                  <a:pt x="0" y="368"/>
                </a:lnTo>
                <a:lnTo>
                  <a:pt x="17" y="382"/>
                </a:lnTo>
                <a:lnTo>
                  <a:pt x="34" y="397"/>
                </a:lnTo>
                <a:lnTo>
                  <a:pt x="55" y="416"/>
                </a:lnTo>
                <a:lnTo>
                  <a:pt x="1152" y="257"/>
                </a:lnTo>
                <a:lnTo>
                  <a:pt x="1152" y="257"/>
                </a:lnTo>
                <a:lnTo>
                  <a:pt x="1233" y="270"/>
                </a:lnTo>
                <a:lnTo>
                  <a:pt x="1291" y="277"/>
                </a:lnTo>
                <a:lnTo>
                  <a:pt x="1321" y="281"/>
                </a:lnTo>
                <a:lnTo>
                  <a:pt x="1321" y="281"/>
                </a:lnTo>
                <a:lnTo>
                  <a:pt x="1455" y="289"/>
                </a:lnTo>
                <a:lnTo>
                  <a:pt x="1591" y="297"/>
                </a:lnTo>
                <a:lnTo>
                  <a:pt x="1591" y="297"/>
                </a:lnTo>
                <a:lnTo>
                  <a:pt x="1593" y="298"/>
                </a:lnTo>
                <a:lnTo>
                  <a:pt x="1595" y="299"/>
                </a:lnTo>
                <a:lnTo>
                  <a:pt x="1602" y="304"/>
                </a:lnTo>
                <a:lnTo>
                  <a:pt x="1607" y="310"/>
                </a:lnTo>
                <a:lnTo>
                  <a:pt x="1611" y="318"/>
                </a:lnTo>
                <a:lnTo>
                  <a:pt x="1619" y="333"/>
                </a:lnTo>
                <a:lnTo>
                  <a:pt x="1623" y="340"/>
                </a:lnTo>
                <a:lnTo>
                  <a:pt x="1588" y="331"/>
                </a:lnTo>
                <a:lnTo>
                  <a:pt x="1588" y="363"/>
                </a:lnTo>
                <a:lnTo>
                  <a:pt x="1588" y="396"/>
                </a:lnTo>
                <a:lnTo>
                  <a:pt x="1588" y="396"/>
                </a:lnTo>
                <a:lnTo>
                  <a:pt x="1579" y="398"/>
                </a:lnTo>
                <a:lnTo>
                  <a:pt x="1570" y="399"/>
                </a:lnTo>
                <a:lnTo>
                  <a:pt x="1556" y="400"/>
                </a:lnTo>
                <a:lnTo>
                  <a:pt x="1556" y="400"/>
                </a:lnTo>
                <a:lnTo>
                  <a:pt x="1542" y="400"/>
                </a:lnTo>
                <a:lnTo>
                  <a:pt x="1530" y="402"/>
                </a:lnTo>
                <a:lnTo>
                  <a:pt x="1524" y="403"/>
                </a:lnTo>
                <a:lnTo>
                  <a:pt x="1520" y="405"/>
                </a:lnTo>
                <a:lnTo>
                  <a:pt x="1518" y="410"/>
                </a:lnTo>
                <a:lnTo>
                  <a:pt x="1516" y="416"/>
                </a:lnTo>
                <a:lnTo>
                  <a:pt x="1516" y="416"/>
                </a:lnTo>
                <a:lnTo>
                  <a:pt x="1516" y="428"/>
                </a:lnTo>
                <a:lnTo>
                  <a:pt x="1515" y="436"/>
                </a:lnTo>
                <a:lnTo>
                  <a:pt x="1514" y="442"/>
                </a:lnTo>
                <a:lnTo>
                  <a:pt x="1514" y="442"/>
                </a:lnTo>
                <a:lnTo>
                  <a:pt x="1473" y="454"/>
                </a:lnTo>
                <a:lnTo>
                  <a:pt x="1430" y="466"/>
                </a:lnTo>
                <a:lnTo>
                  <a:pt x="1377" y="483"/>
                </a:lnTo>
                <a:lnTo>
                  <a:pt x="1320" y="502"/>
                </a:lnTo>
                <a:lnTo>
                  <a:pt x="1265" y="521"/>
                </a:lnTo>
                <a:lnTo>
                  <a:pt x="1238" y="533"/>
                </a:lnTo>
                <a:lnTo>
                  <a:pt x="1214" y="544"/>
                </a:lnTo>
                <a:lnTo>
                  <a:pt x="1192" y="554"/>
                </a:lnTo>
                <a:lnTo>
                  <a:pt x="1173" y="565"/>
                </a:lnTo>
                <a:lnTo>
                  <a:pt x="1173" y="565"/>
                </a:lnTo>
                <a:lnTo>
                  <a:pt x="1156" y="576"/>
                </a:lnTo>
                <a:lnTo>
                  <a:pt x="1140" y="589"/>
                </a:lnTo>
                <a:lnTo>
                  <a:pt x="1123" y="605"/>
                </a:lnTo>
                <a:lnTo>
                  <a:pt x="1107" y="624"/>
                </a:lnTo>
                <a:lnTo>
                  <a:pt x="1092" y="644"/>
                </a:lnTo>
                <a:lnTo>
                  <a:pt x="1077" y="666"/>
                </a:lnTo>
                <a:lnTo>
                  <a:pt x="1062" y="689"/>
                </a:lnTo>
                <a:lnTo>
                  <a:pt x="1050" y="715"/>
                </a:lnTo>
                <a:lnTo>
                  <a:pt x="1038" y="742"/>
                </a:lnTo>
                <a:lnTo>
                  <a:pt x="1026" y="771"/>
                </a:lnTo>
                <a:lnTo>
                  <a:pt x="1017" y="800"/>
                </a:lnTo>
                <a:lnTo>
                  <a:pt x="1008" y="831"/>
                </a:lnTo>
                <a:lnTo>
                  <a:pt x="1001" y="862"/>
                </a:lnTo>
                <a:lnTo>
                  <a:pt x="996" y="895"/>
                </a:lnTo>
                <a:lnTo>
                  <a:pt x="992" y="929"/>
                </a:lnTo>
                <a:lnTo>
                  <a:pt x="991" y="963"/>
                </a:lnTo>
                <a:lnTo>
                  <a:pt x="991" y="963"/>
                </a:lnTo>
                <a:lnTo>
                  <a:pt x="991" y="997"/>
                </a:lnTo>
                <a:lnTo>
                  <a:pt x="993" y="1028"/>
                </a:lnTo>
                <a:lnTo>
                  <a:pt x="996" y="1056"/>
                </a:lnTo>
                <a:lnTo>
                  <a:pt x="999" y="1082"/>
                </a:lnTo>
                <a:lnTo>
                  <a:pt x="1004" y="1105"/>
                </a:lnTo>
                <a:lnTo>
                  <a:pt x="1009" y="1128"/>
                </a:lnTo>
                <a:lnTo>
                  <a:pt x="1015" y="1147"/>
                </a:lnTo>
                <a:lnTo>
                  <a:pt x="1022" y="1166"/>
                </a:lnTo>
                <a:lnTo>
                  <a:pt x="1029" y="1182"/>
                </a:lnTo>
                <a:lnTo>
                  <a:pt x="1035" y="1197"/>
                </a:lnTo>
                <a:lnTo>
                  <a:pt x="1050" y="1224"/>
                </a:lnTo>
                <a:lnTo>
                  <a:pt x="1062" y="1247"/>
                </a:lnTo>
                <a:lnTo>
                  <a:pt x="1073" y="1268"/>
                </a:lnTo>
                <a:lnTo>
                  <a:pt x="1073" y="1268"/>
                </a:lnTo>
                <a:lnTo>
                  <a:pt x="1082" y="1286"/>
                </a:lnTo>
                <a:lnTo>
                  <a:pt x="1091" y="1302"/>
                </a:lnTo>
                <a:lnTo>
                  <a:pt x="1098" y="1315"/>
                </a:lnTo>
                <a:lnTo>
                  <a:pt x="1105" y="1326"/>
                </a:lnTo>
                <a:lnTo>
                  <a:pt x="1117" y="1340"/>
                </a:lnTo>
                <a:lnTo>
                  <a:pt x="1120" y="1345"/>
                </a:lnTo>
                <a:lnTo>
                  <a:pt x="1168" y="1347"/>
                </a:lnTo>
                <a:lnTo>
                  <a:pt x="1041" y="1447"/>
                </a:lnTo>
                <a:lnTo>
                  <a:pt x="1041" y="1447"/>
                </a:lnTo>
                <a:lnTo>
                  <a:pt x="913" y="1503"/>
                </a:lnTo>
                <a:lnTo>
                  <a:pt x="824" y="1541"/>
                </a:lnTo>
                <a:lnTo>
                  <a:pt x="793" y="1553"/>
                </a:lnTo>
                <a:lnTo>
                  <a:pt x="780" y="1558"/>
                </a:lnTo>
                <a:lnTo>
                  <a:pt x="780" y="1558"/>
                </a:lnTo>
                <a:lnTo>
                  <a:pt x="773" y="1558"/>
                </a:lnTo>
                <a:lnTo>
                  <a:pt x="766" y="1558"/>
                </a:lnTo>
                <a:lnTo>
                  <a:pt x="757" y="1555"/>
                </a:lnTo>
                <a:lnTo>
                  <a:pt x="745" y="1548"/>
                </a:lnTo>
                <a:lnTo>
                  <a:pt x="745" y="1548"/>
                </a:lnTo>
                <a:lnTo>
                  <a:pt x="733" y="1537"/>
                </a:lnTo>
                <a:lnTo>
                  <a:pt x="720" y="1528"/>
                </a:lnTo>
                <a:lnTo>
                  <a:pt x="715" y="1523"/>
                </a:lnTo>
                <a:lnTo>
                  <a:pt x="709" y="1519"/>
                </a:lnTo>
                <a:lnTo>
                  <a:pt x="702" y="1518"/>
                </a:lnTo>
                <a:lnTo>
                  <a:pt x="694" y="1516"/>
                </a:lnTo>
                <a:lnTo>
                  <a:pt x="694" y="1516"/>
                </a:lnTo>
                <a:lnTo>
                  <a:pt x="681" y="1516"/>
                </a:lnTo>
                <a:lnTo>
                  <a:pt x="669" y="1519"/>
                </a:lnTo>
                <a:lnTo>
                  <a:pt x="665" y="1521"/>
                </a:lnTo>
                <a:lnTo>
                  <a:pt x="661" y="1524"/>
                </a:lnTo>
                <a:lnTo>
                  <a:pt x="657" y="1528"/>
                </a:lnTo>
                <a:lnTo>
                  <a:pt x="655" y="1532"/>
                </a:lnTo>
                <a:lnTo>
                  <a:pt x="655" y="1532"/>
                </a:lnTo>
                <a:lnTo>
                  <a:pt x="655" y="1535"/>
                </a:lnTo>
                <a:lnTo>
                  <a:pt x="656" y="1539"/>
                </a:lnTo>
                <a:lnTo>
                  <a:pt x="657" y="1542"/>
                </a:lnTo>
                <a:lnTo>
                  <a:pt x="661" y="1546"/>
                </a:lnTo>
                <a:lnTo>
                  <a:pt x="670" y="1555"/>
                </a:lnTo>
                <a:lnTo>
                  <a:pt x="683" y="1565"/>
                </a:lnTo>
                <a:lnTo>
                  <a:pt x="701" y="1574"/>
                </a:lnTo>
                <a:lnTo>
                  <a:pt x="722" y="1583"/>
                </a:lnTo>
                <a:lnTo>
                  <a:pt x="745" y="1590"/>
                </a:lnTo>
                <a:lnTo>
                  <a:pt x="771" y="1595"/>
                </a:lnTo>
                <a:lnTo>
                  <a:pt x="771" y="1595"/>
                </a:lnTo>
                <a:lnTo>
                  <a:pt x="780" y="1597"/>
                </a:lnTo>
                <a:lnTo>
                  <a:pt x="790" y="1595"/>
                </a:lnTo>
                <a:lnTo>
                  <a:pt x="813" y="1592"/>
                </a:lnTo>
                <a:lnTo>
                  <a:pt x="843" y="1584"/>
                </a:lnTo>
                <a:lnTo>
                  <a:pt x="877" y="1574"/>
                </a:lnTo>
                <a:lnTo>
                  <a:pt x="914" y="1562"/>
                </a:lnTo>
                <a:lnTo>
                  <a:pt x="955" y="1547"/>
                </a:lnTo>
                <a:lnTo>
                  <a:pt x="1038" y="1516"/>
                </a:lnTo>
                <a:lnTo>
                  <a:pt x="1117" y="1484"/>
                </a:lnTo>
                <a:lnTo>
                  <a:pt x="1183" y="1456"/>
                </a:lnTo>
                <a:lnTo>
                  <a:pt x="1247" y="1429"/>
                </a:lnTo>
                <a:lnTo>
                  <a:pt x="1247" y="1429"/>
                </a:lnTo>
                <a:lnTo>
                  <a:pt x="1360" y="1441"/>
                </a:lnTo>
                <a:lnTo>
                  <a:pt x="1498" y="1456"/>
                </a:lnTo>
                <a:lnTo>
                  <a:pt x="1498" y="1456"/>
                </a:lnTo>
                <a:lnTo>
                  <a:pt x="1504" y="1456"/>
                </a:lnTo>
                <a:lnTo>
                  <a:pt x="1510" y="1455"/>
                </a:lnTo>
                <a:lnTo>
                  <a:pt x="1521" y="1451"/>
                </a:lnTo>
                <a:lnTo>
                  <a:pt x="1531" y="1445"/>
                </a:lnTo>
                <a:lnTo>
                  <a:pt x="1540" y="1437"/>
                </a:lnTo>
                <a:lnTo>
                  <a:pt x="1547" y="1431"/>
                </a:lnTo>
                <a:lnTo>
                  <a:pt x="1552" y="1425"/>
                </a:lnTo>
                <a:lnTo>
                  <a:pt x="1556" y="1419"/>
                </a:lnTo>
                <a:lnTo>
                  <a:pt x="1718" y="1379"/>
                </a:lnTo>
                <a:lnTo>
                  <a:pt x="1905" y="1625"/>
                </a:lnTo>
                <a:lnTo>
                  <a:pt x="1905" y="1625"/>
                </a:lnTo>
                <a:lnTo>
                  <a:pt x="1897" y="1636"/>
                </a:lnTo>
                <a:lnTo>
                  <a:pt x="1888" y="1647"/>
                </a:lnTo>
                <a:lnTo>
                  <a:pt x="1876" y="1661"/>
                </a:lnTo>
                <a:lnTo>
                  <a:pt x="1862" y="1674"/>
                </a:lnTo>
                <a:lnTo>
                  <a:pt x="1847" y="1688"/>
                </a:lnTo>
                <a:lnTo>
                  <a:pt x="1831" y="1699"/>
                </a:lnTo>
                <a:lnTo>
                  <a:pt x="1824" y="1704"/>
                </a:lnTo>
                <a:lnTo>
                  <a:pt x="1815" y="1707"/>
                </a:lnTo>
                <a:lnTo>
                  <a:pt x="1815" y="1707"/>
                </a:lnTo>
                <a:lnTo>
                  <a:pt x="1808" y="1709"/>
                </a:lnTo>
                <a:lnTo>
                  <a:pt x="1799" y="1709"/>
                </a:lnTo>
                <a:lnTo>
                  <a:pt x="1790" y="1709"/>
                </a:lnTo>
                <a:lnTo>
                  <a:pt x="1783" y="1708"/>
                </a:lnTo>
                <a:lnTo>
                  <a:pt x="1767" y="1704"/>
                </a:lnTo>
                <a:lnTo>
                  <a:pt x="1752" y="1698"/>
                </a:lnTo>
                <a:lnTo>
                  <a:pt x="1740" y="1692"/>
                </a:lnTo>
                <a:lnTo>
                  <a:pt x="1729" y="1687"/>
                </a:lnTo>
                <a:lnTo>
                  <a:pt x="1720" y="1681"/>
                </a:lnTo>
                <a:lnTo>
                  <a:pt x="1720" y="1681"/>
                </a:lnTo>
                <a:lnTo>
                  <a:pt x="1710" y="1682"/>
                </a:lnTo>
                <a:lnTo>
                  <a:pt x="1700" y="1684"/>
                </a:lnTo>
                <a:lnTo>
                  <a:pt x="1690" y="1688"/>
                </a:lnTo>
                <a:lnTo>
                  <a:pt x="1687" y="1690"/>
                </a:lnTo>
                <a:lnTo>
                  <a:pt x="1682" y="1694"/>
                </a:lnTo>
                <a:lnTo>
                  <a:pt x="1679" y="1698"/>
                </a:lnTo>
                <a:lnTo>
                  <a:pt x="1677" y="1703"/>
                </a:lnTo>
                <a:lnTo>
                  <a:pt x="1676" y="1708"/>
                </a:lnTo>
                <a:lnTo>
                  <a:pt x="1677" y="1714"/>
                </a:lnTo>
                <a:lnTo>
                  <a:pt x="1679" y="1720"/>
                </a:lnTo>
                <a:lnTo>
                  <a:pt x="1683" y="1727"/>
                </a:lnTo>
                <a:lnTo>
                  <a:pt x="1683" y="1727"/>
                </a:lnTo>
                <a:lnTo>
                  <a:pt x="1689" y="1735"/>
                </a:lnTo>
                <a:lnTo>
                  <a:pt x="1697" y="1742"/>
                </a:lnTo>
                <a:lnTo>
                  <a:pt x="1704" y="1748"/>
                </a:lnTo>
                <a:lnTo>
                  <a:pt x="1711" y="1753"/>
                </a:lnTo>
                <a:lnTo>
                  <a:pt x="1730" y="1762"/>
                </a:lnTo>
                <a:lnTo>
                  <a:pt x="1748" y="1768"/>
                </a:lnTo>
                <a:lnTo>
                  <a:pt x="1767" y="1773"/>
                </a:lnTo>
                <a:lnTo>
                  <a:pt x="1783" y="1776"/>
                </a:lnTo>
                <a:lnTo>
                  <a:pt x="1798" y="1778"/>
                </a:lnTo>
                <a:lnTo>
                  <a:pt x="1808" y="1778"/>
                </a:lnTo>
                <a:lnTo>
                  <a:pt x="1808" y="1778"/>
                </a:lnTo>
                <a:lnTo>
                  <a:pt x="1810" y="1777"/>
                </a:lnTo>
                <a:lnTo>
                  <a:pt x="1815" y="1776"/>
                </a:lnTo>
                <a:lnTo>
                  <a:pt x="1827" y="1767"/>
                </a:lnTo>
                <a:lnTo>
                  <a:pt x="1868" y="1735"/>
                </a:lnTo>
                <a:lnTo>
                  <a:pt x="1921" y="1692"/>
                </a:lnTo>
                <a:lnTo>
                  <a:pt x="1982" y="1641"/>
                </a:lnTo>
                <a:lnTo>
                  <a:pt x="2094" y="1547"/>
                </a:lnTo>
                <a:lnTo>
                  <a:pt x="2131" y="1515"/>
                </a:lnTo>
                <a:lnTo>
                  <a:pt x="2143" y="1507"/>
                </a:lnTo>
                <a:lnTo>
                  <a:pt x="2148" y="1503"/>
                </a:lnTo>
                <a:lnTo>
                  <a:pt x="2148" y="1503"/>
                </a:lnTo>
                <a:lnTo>
                  <a:pt x="2152" y="1502"/>
                </a:lnTo>
                <a:lnTo>
                  <a:pt x="2156" y="1499"/>
                </a:lnTo>
                <a:lnTo>
                  <a:pt x="2162" y="1493"/>
                </a:lnTo>
                <a:lnTo>
                  <a:pt x="2166" y="1484"/>
                </a:lnTo>
                <a:lnTo>
                  <a:pt x="2167" y="1477"/>
                </a:lnTo>
                <a:lnTo>
                  <a:pt x="2167" y="1477"/>
                </a:lnTo>
                <a:lnTo>
                  <a:pt x="2168" y="1468"/>
                </a:lnTo>
                <a:lnTo>
                  <a:pt x="2169" y="1458"/>
                </a:lnTo>
                <a:lnTo>
                  <a:pt x="2169" y="1452"/>
                </a:lnTo>
                <a:lnTo>
                  <a:pt x="2169" y="1447"/>
                </a:lnTo>
                <a:lnTo>
                  <a:pt x="2167" y="1442"/>
                </a:lnTo>
                <a:lnTo>
                  <a:pt x="2164" y="1437"/>
                </a:lnTo>
                <a:lnTo>
                  <a:pt x="2164" y="1437"/>
                </a:lnTo>
                <a:lnTo>
                  <a:pt x="1982" y="1215"/>
                </a:lnTo>
                <a:lnTo>
                  <a:pt x="1982" y="1215"/>
                </a:lnTo>
                <a:lnTo>
                  <a:pt x="1985" y="1211"/>
                </a:lnTo>
                <a:lnTo>
                  <a:pt x="1989" y="1207"/>
                </a:lnTo>
                <a:lnTo>
                  <a:pt x="1994" y="1198"/>
                </a:lnTo>
                <a:lnTo>
                  <a:pt x="1999" y="1184"/>
                </a:lnTo>
                <a:lnTo>
                  <a:pt x="2004" y="1166"/>
                </a:lnTo>
                <a:lnTo>
                  <a:pt x="2008" y="1141"/>
                </a:lnTo>
                <a:lnTo>
                  <a:pt x="2011" y="1109"/>
                </a:lnTo>
                <a:lnTo>
                  <a:pt x="2011" y="1109"/>
                </a:lnTo>
                <a:lnTo>
                  <a:pt x="2020" y="973"/>
                </a:lnTo>
                <a:lnTo>
                  <a:pt x="2024" y="908"/>
                </a:lnTo>
                <a:lnTo>
                  <a:pt x="2024" y="908"/>
                </a:lnTo>
                <a:lnTo>
                  <a:pt x="2027" y="834"/>
                </a:lnTo>
                <a:lnTo>
                  <a:pt x="2027" y="834"/>
                </a:lnTo>
                <a:lnTo>
                  <a:pt x="2031" y="818"/>
                </a:lnTo>
                <a:lnTo>
                  <a:pt x="2039" y="792"/>
                </a:lnTo>
                <a:lnTo>
                  <a:pt x="2051" y="755"/>
                </a:lnTo>
                <a:lnTo>
                  <a:pt x="2146" y="776"/>
                </a:lnTo>
                <a:lnTo>
                  <a:pt x="2156" y="805"/>
                </a:lnTo>
                <a:lnTo>
                  <a:pt x="2137" y="829"/>
                </a:lnTo>
                <a:lnTo>
                  <a:pt x="2137" y="829"/>
                </a:lnTo>
                <a:lnTo>
                  <a:pt x="2141" y="892"/>
                </a:lnTo>
                <a:lnTo>
                  <a:pt x="2145" y="935"/>
                </a:lnTo>
                <a:lnTo>
                  <a:pt x="2146" y="950"/>
                </a:lnTo>
                <a:lnTo>
                  <a:pt x="2147" y="953"/>
                </a:lnTo>
                <a:lnTo>
                  <a:pt x="2148" y="956"/>
                </a:lnTo>
                <a:lnTo>
                  <a:pt x="2148" y="956"/>
                </a:lnTo>
                <a:lnTo>
                  <a:pt x="2151" y="956"/>
                </a:lnTo>
                <a:lnTo>
                  <a:pt x="2153" y="955"/>
                </a:lnTo>
                <a:lnTo>
                  <a:pt x="2158" y="950"/>
                </a:lnTo>
                <a:lnTo>
                  <a:pt x="2162" y="942"/>
                </a:lnTo>
                <a:lnTo>
                  <a:pt x="2164" y="937"/>
                </a:lnTo>
                <a:lnTo>
                  <a:pt x="2164" y="937"/>
                </a:lnTo>
                <a:lnTo>
                  <a:pt x="2172" y="768"/>
                </a:lnTo>
                <a:lnTo>
                  <a:pt x="2234" y="778"/>
                </a:lnTo>
                <a:lnTo>
                  <a:pt x="2234" y="778"/>
                </a:lnTo>
                <a:lnTo>
                  <a:pt x="2234" y="809"/>
                </a:lnTo>
                <a:lnTo>
                  <a:pt x="2235" y="877"/>
                </a:lnTo>
                <a:lnTo>
                  <a:pt x="2237" y="914"/>
                </a:lnTo>
                <a:lnTo>
                  <a:pt x="2240" y="945"/>
                </a:lnTo>
                <a:lnTo>
                  <a:pt x="2241" y="957"/>
                </a:lnTo>
                <a:lnTo>
                  <a:pt x="2243" y="967"/>
                </a:lnTo>
                <a:lnTo>
                  <a:pt x="2246" y="972"/>
                </a:lnTo>
                <a:lnTo>
                  <a:pt x="2247" y="973"/>
                </a:lnTo>
                <a:lnTo>
                  <a:pt x="2248" y="974"/>
                </a:lnTo>
                <a:lnTo>
                  <a:pt x="2248" y="974"/>
                </a:lnTo>
                <a:lnTo>
                  <a:pt x="2254" y="972"/>
                </a:lnTo>
                <a:lnTo>
                  <a:pt x="2259" y="970"/>
                </a:lnTo>
                <a:lnTo>
                  <a:pt x="2264" y="966"/>
                </a:lnTo>
                <a:lnTo>
                  <a:pt x="2268" y="962"/>
                </a:lnTo>
                <a:lnTo>
                  <a:pt x="2273" y="956"/>
                </a:lnTo>
                <a:lnTo>
                  <a:pt x="2275" y="953"/>
                </a:lnTo>
                <a:lnTo>
                  <a:pt x="2264" y="757"/>
                </a:lnTo>
                <a:lnTo>
                  <a:pt x="2264" y="757"/>
                </a:lnTo>
                <a:lnTo>
                  <a:pt x="2342" y="721"/>
                </a:lnTo>
                <a:lnTo>
                  <a:pt x="2510" y="644"/>
                </a:lnTo>
                <a:lnTo>
                  <a:pt x="2599" y="602"/>
                </a:lnTo>
                <a:lnTo>
                  <a:pt x="2677" y="565"/>
                </a:lnTo>
                <a:lnTo>
                  <a:pt x="2728" y="536"/>
                </a:lnTo>
                <a:lnTo>
                  <a:pt x="2742" y="529"/>
                </a:lnTo>
                <a:lnTo>
                  <a:pt x="2746" y="526"/>
                </a:lnTo>
                <a:lnTo>
                  <a:pt x="2746" y="525"/>
                </a:lnTo>
                <a:lnTo>
                  <a:pt x="2746" y="525"/>
                </a:lnTo>
                <a:lnTo>
                  <a:pt x="2728" y="514"/>
                </a:lnTo>
                <a:lnTo>
                  <a:pt x="2722" y="509"/>
                </a:lnTo>
                <a:lnTo>
                  <a:pt x="2267" y="718"/>
                </a:lnTo>
                <a:lnTo>
                  <a:pt x="2267" y="718"/>
                </a:lnTo>
                <a:lnTo>
                  <a:pt x="2287" y="540"/>
                </a:lnTo>
                <a:lnTo>
                  <a:pt x="2299" y="419"/>
                </a:lnTo>
                <a:lnTo>
                  <a:pt x="2301" y="378"/>
                </a:lnTo>
                <a:lnTo>
                  <a:pt x="2303" y="367"/>
                </a:lnTo>
                <a:lnTo>
                  <a:pt x="2301" y="363"/>
                </a:lnTo>
                <a:lnTo>
                  <a:pt x="2301" y="363"/>
                </a:lnTo>
                <a:lnTo>
                  <a:pt x="2295" y="361"/>
                </a:lnTo>
                <a:lnTo>
                  <a:pt x="2285" y="356"/>
                </a:lnTo>
                <a:lnTo>
                  <a:pt x="2273" y="350"/>
                </a:lnTo>
                <a:lnTo>
                  <a:pt x="2220" y="718"/>
                </a:lnTo>
                <a:lnTo>
                  <a:pt x="2037" y="625"/>
                </a:lnTo>
                <a:lnTo>
                  <a:pt x="1926" y="556"/>
                </a:lnTo>
                <a:lnTo>
                  <a:pt x="1945" y="533"/>
                </a:lnTo>
                <a:lnTo>
                  <a:pt x="1945" y="533"/>
                </a:lnTo>
                <a:lnTo>
                  <a:pt x="1950" y="537"/>
                </a:lnTo>
                <a:lnTo>
                  <a:pt x="1960" y="547"/>
                </a:lnTo>
                <a:lnTo>
                  <a:pt x="1966" y="551"/>
                </a:lnTo>
                <a:lnTo>
                  <a:pt x="1971" y="554"/>
                </a:lnTo>
                <a:lnTo>
                  <a:pt x="1973" y="554"/>
                </a:lnTo>
                <a:lnTo>
                  <a:pt x="1974" y="554"/>
                </a:lnTo>
                <a:lnTo>
                  <a:pt x="1976" y="551"/>
                </a:lnTo>
                <a:lnTo>
                  <a:pt x="1977" y="549"/>
                </a:lnTo>
                <a:lnTo>
                  <a:pt x="1977" y="549"/>
                </a:lnTo>
                <a:lnTo>
                  <a:pt x="1977" y="541"/>
                </a:lnTo>
                <a:lnTo>
                  <a:pt x="1977" y="533"/>
                </a:lnTo>
                <a:lnTo>
                  <a:pt x="1976" y="516"/>
                </a:lnTo>
                <a:lnTo>
                  <a:pt x="1972" y="498"/>
                </a:lnTo>
                <a:lnTo>
                  <a:pt x="1974" y="458"/>
                </a:lnTo>
                <a:lnTo>
                  <a:pt x="1789" y="292"/>
                </a:lnTo>
                <a:lnTo>
                  <a:pt x="1913" y="289"/>
                </a:lnTo>
                <a:lnTo>
                  <a:pt x="2609" y="268"/>
                </a:lnTo>
                <a:lnTo>
                  <a:pt x="2609" y="268"/>
                </a:lnTo>
                <a:lnTo>
                  <a:pt x="3099" y="326"/>
                </a:lnTo>
                <a:lnTo>
                  <a:pt x="3594" y="384"/>
                </a:lnTo>
                <a:lnTo>
                  <a:pt x="3594" y="384"/>
                </a:lnTo>
                <a:lnTo>
                  <a:pt x="3596" y="383"/>
                </a:lnTo>
                <a:lnTo>
                  <a:pt x="3599" y="379"/>
                </a:lnTo>
                <a:lnTo>
                  <a:pt x="3605" y="368"/>
                </a:lnTo>
                <a:lnTo>
                  <a:pt x="3608" y="355"/>
                </a:lnTo>
                <a:lnTo>
                  <a:pt x="3608" y="351"/>
                </a:lnTo>
                <a:lnTo>
                  <a:pt x="3607" y="347"/>
                </a:lnTo>
                <a:lnTo>
                  <a:pt x="3607" y="347"/>
                </a:lnTo>
                <a:lnTo>
                  <a:pt x="3596" y="345"/>
                </a:lnTo>
                <a:lnTo>
                  <a:pt x="3566" y="341"/>
                </a:lnTo>
                <a:lnTo>
                  <a:pt x="3462" y="328"/>
                </a:lnTo>
                <a:lnTo>
                  <a:pt x="3138" y="288"/>
                </a:lnTo>
                <a:lnTo>
                  <a:pt x="2958" y="267"/>
                </a:lnTo>
                <a:lnTo>
                  <a:pt x="2791" y="250"/>
                </a:lnTo>
                <a:lnTo>
                  <a:pt x="2659" y="236"/>
                </a:lnTo>
                <a:lnTo>
                  <a:pt x="2611" y="233"/>
                </a:lnTo>
                <a:lnTo>
                  <a:pt x="2579" y="231"/>
                </a:lnTo>
                <a:lnTo>
                  <a:pt x="2579" y="231"/>
                </a:lnTo>
                <a:lnTo>
                  <a:pt x="2411" y="229"/>
                </a:lnTo>
                <a:lnTo>
                  <a:pt x="2273" y="229"/>
                </a:lnTo>
                <a:lnTo>
                  <a:pt x="2273" y="229"/>
                </a:lnTo>
                <a:lnTo>
                  <a:pt x="2158" y="228"/>
                </a:lnTo>
                <a:lnTo>
                  <a:pt x="2111" y="228"/>
                </a:lnTo>
                <a:lnTo>
                  <a:pt x="2072" y="229"/>
                </a:lnTo>
                <a:lnTo>
                  <a:pt x="2072" y="229"/>
                </a:lnTo>
                <a:lnTo>
                  <a:pt x="2045" y="229"/>
                </a:lnTo>
                <a:lnTo>
                  <a:pt x="2005" y="226"/>
                </a:lnTo>
                <a:lnTo>
                  <a:pt x="1904" y="220"/>
                </a:lnTo>
                <a:lnTo>
                  <a:pt x="1773" y="210"/>
                </a:lnTo>
                <a:lnTo>
                  <a:pt x="1773" y="210"/>
                </a:lnTo>
                <a:lnTo>
                  <a:pt x="1777" y="208"/>
                </a:lnTo>
                <a:lnTo>
                  <a:pt x="1783" y="203"/>
                </a:lnTo>
                <a:lnTo>
                  <a:pt x="1787" y="199"/>
                </a:lnTo>
                <a:lnTo>
                  <a:pt x="1790" y="194"/>
                </a:lnTo>
                <a:lnTo>
                  <a:pt x="1792" y="189"/>
                </a:lnTo>
                <a:lnTo>
                  <a:pt x="1792" y="183"/>
                </a:lnTo>
                <a:lnTo>
                  <a:pt x="1792" y="183"/>
                </a:lnTo>
                <a:lnTo>
                  <a:pt x="1790" y="181"/>
                </a:lnTo>
                <a:lnTo>
                  <a:pt x="1788" y="177"/>
                </a:lnTo>
                <a:lnTo>
                  <a:pt x="1779" y="171"/>
                </a:lnTo>
                <a:lnTo>
                  <a:pt x="1768" y="166"/>
                </a:lnTo>
                <a:lnTo>
                  <a:pt x="1755" y="160"/>
                </a:lnTo>
                <a:lnTo>
                  <a:pt x="1731" y="152"/>
                </a:lnTo>
                <a:lnTo>
                  <a:pt x="1720" y="149"/>
                </a:lnTo>
                <a:lnTo>
                  <a:pt x="1704" y="118"/>
                </a:lnTo>
                <a:lnTo>
                  <a:pt x="1704" y="118"/>
                </a:lnTo>
                <a:lnTo>
                  <a:pt x="1703" y="115"/>
                </a:lnTo>
                <a:lnTo>
                  <a:pt x="1699" y="112"/>
                </a:lnTo>
                <a:lnTo>
                  <a:pt x="1695" y="103"/>
                </a:lnTo>
                <a:lnTo>
                  <a:pt x="1693" y="98"/>
                </a:lnTo>
                <a:lnTo>
                  <a:pt x="1693" y="91"/>
                </a:lnTo>
                <a:lnTo>
                  <a:pt x="1693" y="91"/>
                </a:lnTo>
                <a:lnTo>
                  <a:pt x="1690" y="51"/>
                </a:lnTo>
                <a:lnTo>
                  <a:pt x="1690" y="21"/>
                </a:lnTo>
                <a:lnTo>
                  <a:pt x="1690" y="21"/>
                </a:lnTo>
                <a:lnTo>
                  <a:pt x="1690" y="14"/>
                </a:lnTo>
                <a:lnTo>
                  <a:pt x="1690" y="9"/>
                </a:lnTo>
                <a:lnTo>
                  <a:pt x="1690" y="7"/>
                </a:lnTo>
                <a:lnTo>
                  <a:pt x="1690" y="7"/>
                </a:lnTo>
                <a:lnTo>
                  <a:pt x="1688" y="4"/>
                </a:lnTo>
                <a:lnTo>
                  <a:pt x="1686" y="3"/>
                </a:lnTo>
                <a:lnTo>
                  <a:pt x="1682" y="2"/>
                </a:lnTo>
                <a:lnTo>
                  <a:pt x="1682" y="2"/>
                </a:lnTo>
                <a:lnTo>
                  <a:pt x="1681" y="4"/>
                </a:lnTo>
                <a:lnTo>
                  <a:pt x="1679" y="7"/>
                </a:lnTo>
                <a:lnTo>
                  <a:pt x="1679" y="10"/>
                </a:lnTo>
                <a:lnTo>
                  <a:pt x="1679" y="10"/>
                </a:lnTo>
                <a:lnTo>
                  <a:pt x="1678" y="55"/>
                </a:lnTo>
                <a:lnTo>
                  <a:pt x="1677" y="98"/>
                </a:lnTo>
                <a:lnTo>
                  <a:pt x="1677" y="98"/>
                </a:lnTo>
                <a:lnTo>
                  <a:pt x="1667" y="109"/>
                </a:lnTo>
                <a:lnTo>
                  <a:pt x="1667" y="109"/>
                </a:lnTo>
                <a:lnTo>
                  <a:pt x="1665" y="113"/>
                </a:lnTo>
                <a:lnTo>
                  <a:pt x="1663" y="118"/>
                </a:lnTo>
                <a:lnTo>
                  <a:pt x="1661" y="126"/>
                </a:lnTo>
                <a:lnTo>
                  <a:pt x="1661" y="133"/>
                </a:lnTo>
                <a:lnTo>
                  <a:pt x="1660" y="139"/>
                </a:lnTo>
                <a:lnTo>
                  <a:pt x="1660" y="139"/>
                </a:lnTo>
                <a:lnTo>
                  <a:pt x="1657" y="144"/>
                </a:lnTo>
                <a:lnTo>
                  <a:pt x="1653" y="150"/>
                </a:lnTo>
                <a:lnTo>
                  <a:pt x="1651" y="152"/>
                </a:lnTo>
                <a:lnTo>
                  <a:pt x="1649" y="155"/>
                </a:lnTo>
                <a:lnTo>
                  <a:pt x="1644" y="156"/>
                </a:lnTo>
                <a:lnTo>
                  <a:pt x="1639" y="157"/>
                </a:lnTo>
                <a:lnTo>
                  <a:pt x="1639" y="157"/>
                </a:lnTo>
                <a:lnTo>
                  <a:pt x="1624" y="157"/>
                </a:lnTo>
                <a:lnTo>
                  <a:pt x="1609" y="160"/>
                </a:lnTo>
                <a:lnTo>
                  <a:pt x="1591" y="162"/>
                </a:lnTo>
                <a:lnTo>
                  <a:pt x="1215" y="67"/>
                </a:lnTo>
                <a:close/>
                <a:moveTo>
                  <a:pt x="1208" y="1361"/>
                </a:moveTo>
                <a:lnTo>
                  <a:pt x="1225" y="1392"/>
                </a:lnTo>
                <a:lnTo>
                  <a:pt x="1101" y="1458"/>
                </a:lnTo>
                <a:lnTo>
                  <a:pt x="1208" y="1361"/>
                </a:lnTo>
                <a:close/>
                <a:moveTo>
                  <a:pt x="1778" y="1368"/>
                </a:moveTo>
                <a:lnTo>
                  <a:pt x="1778" y="1368"/>
                </a:lnTo>
                <a:lnTo>
                  <a:pt x="1824" y="1345"/>
                </a:lnTo>
                <a:lnTo>
                  <a:pt x="1864" y="1321"/>
                </a:lnTo>
                <a:lnTo>
                  <a:pt x="1904" y="1298"/>
                </a:lnTo>
                <a:lnTo>
                  <a:pt x="1904" y="1298"/>
                </a:lnTo>
                <a:lnTo>
                  <a:pt x="1920" y="1287"/>
                </a:lnTo>
                <a:lnTo>
                  <a:pt x="1932" y="1277"/>
                </a:lnTo>
                <a:lnTo>
                  <a:pt x="1942" y="1268"/>
                </a:lnTo>
                <a:lnTo>
                  <a:pt x="1948" y="1260"/>
                </a:lnTo>
                <a:lnTo>
                  <a:pt x="1957" y="1249"/>
                </a:lnTo>
                <a:lnTo>
                  <a:pt x="1960" y="1244"/>
                </a:lnTo>
                <a:lnTo>
                  <a:pt x="1960" y="1244"/>
                </a:lnTo>
                <a:lnTo>
                  <a:pt x="2040" y="1350"/>
                </a:lnTo>
                <a:lnTo>
                  <a:pt x="2095" y="1423"/>
                </a:lnTo>
                <a:lnTo>
                  <a:pt x="2114" y="1447"/>
                </a:lnTo>
                <a:lnTo>
                  <a:pt x="2121" y="1458"/>
                </a:lnTo>
                <a:lnTo>
                  <a:pt x="2121" y="1458"/>
                </a:lnTo>
                <a:lnTo>
                  <a:pt x="2120" y="1465"/>
                </a:lnTo>
                <a:lnTo>
                  <a:pt x="2116" y="1476"/>
                </a:lnTo>
                <a:lnTo>
                  <a:pt x="2113" y="1489"/>
                </a:lnTo>
                <a:lnTo>
                  <a:pt x="1962" y="1599"/>
                </a:lnTo>
                <a:lnTo>
                  <a:pt x="1778" y="13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509BE733-1F36-4709-9F45-83F9670B2943}"/>
              </a:ext>
            </a:extLst>
          </p:cNvPr>
          <p:cNvSpPr>
            <a:spLocks noEditPoints="1"/>
          </p:cNvSpPr>
          <p:nvPr/>
        </p:nvSpPr>
        <p:spPr bwMode="auto">
          <a:xfrm>
            <a:off x="3627743" y="4372401"/>
            <a:ext cx="2719267" cy="1218797"/>
          </a:xfrm>
          <a:custGeom>
            <a:avLst/>
            <a:gdLst>
              <a:gd name="T0" fmla="*/ 280 w 3041"/>
              <a:gd name="T1" fmla="*/ 1260 h 1363"/>
              <a:gd name="T2" fmla="*/ 332 w 3041"/>
              <a:gd name="T3" fmla="*/ 1273 h 1363"/>
              <a:gd name="T4" fmla="*/ 479 w 3041"/>
              <a:gd name="T5" fmla="*/ 1228 h 1363"/>
              <a:gd name="T6" fmla="*/ 505 w 3041"/>
              <a:gd name="T7" fmla="*/ 1198 h 1363"/>
              <a:gd name="T8" fmla="*/ 1443 w 3041"/>
              <a:gd name="T9" fmla="*/ 937 h 1363"/>
              <a:gd name="T10" fmla="*/ 1502 w 3041"/>
              <a:gd name="T11" fmla="*/ 984 h 1363"/>
              <a:gd name="T12" fmla="*/ 1950 w 3041"/>
              <a:gd name="T13" fmla="*/ 1168 h 1363"/>
              <a:gd name="T14" fmla="*/ 1945 w 3041"/>
              <a:gd name="T15" fmla="*/ 1200 h 1363"/>
              <a:gd name="T16" fmla="*/ 2002 w 3041"/>
              <a:gd name="T17" fmla="*/ 1187 h 1363"/>
              <a:gd name="T18" fmla="*/ 2310 w 3041"/>
              <a:gd name="T19" fmla="*/ 1170 h 1363"/>
              <a:gd name="T20" fmla="*/ 2370 w 3041"/>
              <a:gd name="T21" fmla="*/ 1207 h 1363"/>
              <a:gd name="T22" fmla="*/ 2357 w 3041"/>
              <a:gd name="T23" fmla="*/ 1129 h 1363"/>
              <a:gd name="T24" fmla="*/ 2510 w 3041"/>
              <a:gd name="T25" fmla="*/ 1000 h 1363"/>
              <a:gd name="T26" fmla="*/ 2581 w 3041"/>
              <a:gd name="T27" fmla="*/ 956 h 1363"/>
              <a:gd name="T28" fmla="*/ 2619 w 3041"/>
              <a:gd name="T29" fmla="*/ 902 h 1363"/>
              <a:gd name="T30" fmla="*/ 2600 w 3041"/>
              <a:gd name="T31" fmla="*/ 887 h 1363"/>
              <a:gd name="T32" fmla="*/ 2582 w 3041"/>
              <a:gd name="T33" fmla="*/ 926 h 1363"/>
              <a:gd name="T34" fmla="*/ 2442 w 3041"/>
              <a:gd name="T35" fmla="*/ 1002 h 1363"/>
              <a:gd name="T36" fmla="*/ 2324 w 3041"/>
              <a:gd name="T37" fmla="*/ 937 h 1363"/>
              <a:gd name="T38" fmla="*/ 2337 w 3041"/>
              <a:gd name="T39" fmla="*/ 902 h 1363"/>
              <a:gd name="T40" fmla="*/ 2341 w 3041"/>
              <a:gd name="T41" fmla="*/ 845 h 1363"/>
              <a:gd name="T42" fmla="*/ 2439 w 3041"/>
              <a:gd name="T43" fmla="*/ 774 h 1363"/>
              <a:gd name="T44" fmla="*/ 2456 w 3041"/>
              <a:gd name="T45" fmla="*/ 732 h 1363"/>
              <a:gd name="T46" fmla="*/ 2468 w 3041"/>
              <a:gd name="T47" fmla="*/ 633 h 1363"/>
              <a:gd name="T48" fmla="*/ 2468 w 3041"/>
              <a:gd name="T49" fmla="*/ 566 h 1363"/>
              <a:gd name="T50" fmla="*/ 2414 w 3041"/>
              <a:gd name="T51" fmla="*/ 487 h 1363"/>
              <a:gd name="T52" fmla="*/ 2321 w 3041"/>
              <a:gd name="T53" fmla="*/ 428 h 1363"/>
              <a:gd name="T54" fmla="*/ 2208 w 3041"/>
              <a:gd name="T55" fmla="*/ 399 h 1363"/>
              <a:gd name="T56" fmla="*/ 2044 w 3041"/>
              <a:gd name="T57" fmla="*/ 405 h 1363"/>
              <a:gd name="T58" fmla="*/ 1999 w 3041"/>
              <a:gd name="T59" fmla="*/ 384 h 1363"/>
              <a:gd name="T60" fmla="*/ 1996 w 3041"/>
              <a:gd name="T61" fmla="*/ 366 h 1363"/>
              <a:gd name="T62" fmla="*/ 2070 w 3041"/>
              <a:gd name="T63" fmla="*/ 345 h 1363"/>
              <a:gd name="T64" fmla="*/ 3033 w 3041"/>
              <a:gd name="T65" fmla="*/ 224 h 1363"/>
              <a:gd name="T66" fmla="*/ 2992 w 3041"/>
              <a:gd name="T67" fmla="*/ 216 h 1363"/>
              <a:gd name="T68" fmla="*/ 1982 w 3041"/>
              <a:gd name="T69" fmla="*/ 308 h 1363"/>
              <a:gd name="T70" fmla="*/ 1935 w 3041"/>
              <a:gd name="T71" fmla="*/ 291 h 1363"/>
              <a:gd name="T72" fmla="*/ 1918 w 3041"/>
              <a:gd name="T73" fmla="*/ 264 h 1363"/>
              <a:gd name="T74" fmla="*/ 1904 w 3041"/>
              <a:gd name="T75" fmla="*/ 255 h 1363"/>
              <a:gd name="T76" fmla="*/ 1884 w 3041"/>
              <a:gd name="T77" fmla="*/ 258 h 1363"/>
              <a:gd name="T78" fmla="*/ 1854 w 3041"/>
              <a:gd name="T79" fmla="*/ 185 h 1363"/>
              <a:gd name="T80" fmla="*/ 1723 w 3041"/>
              <a:gd name="T81" fmla="*/ 13 h 1363"/>
              <a:gd name="T82" fmla="*/ 1645 w 3041"/>
              <a:gd name="T83" fmla="*/ 0 h 1363"/>
              <a:gd name="T84" fmla="*/ 1828 w 3041"/>
              <a:gd name="T85" fmla="*/ 340 h 1363"/>
              <a:gd name="T86" fmla="*/ 1807 w 3041"/>
              <a:gd name="T87" fmla="*/ 357 h 1363"/>
              <a:gd name="T88" fmla="*/ 1397 w 3041"/>
              <a:gd name="T89" fmla="*/ 428 h 1363"/>
              <a:gd name="T90" fmla="*/ 622 w 3041"/>
              <a:gd name="T91" fmla="*/ 637 h 1363"/>
              <a:gd name="T92" fmla="*/ 571 w 3041"/>
              <a:gd name="T93" fmla="*/ 644 h 1363"/>
              <a:gd name="T94" fmla="*/ 540 w 3041"/>
              <a:gd name="T95" fmla="*/ 684 h 1363"/>
              <a:gd name="T96" fmla="*/ 555 w 3041"/>
              <a:gd name="T97" fmla="*/ 696 h 1363"/>
              <a:gd name="T98" fmla="*/ 1715 w 3041"/>
              <a:gd name="T99" fmla="*/ 400 h 1363"/>
              <a:gd name="T100" fmla="*/ 1808 w 3041"/>
              <a:gd name="T101" fmla="*/ 403 h 1363"/>
              <a:gd name="T102" fmla="*/ 1513 w 3041"/>
              <a:gd name="T103" fmla="*/ 545 h 1363"/>
              <a:gd name="T104" fmla="*/ 1502 w 3041"/>
              <a:gd name="T105" fmla="*/ 592 h 1363"/>
              <a:gd name="T106" fmla="*/ 394 w 3041"/>
              <a:gd name="T107" fmla="*/ 1008 h 1363"/>
              <a:gd name="T108" fmla="*/ 396 w 3041"/>
              <a:gd name="T109" fmla="*/ 881 h 1363"/>
              <a:gd name="T110" fmla="*/ 294 w 3041"/>
              <a:gd name="T111" fmla="*/ 1101 h 1363"/>
              <a:gd name="T112" fmla="*/ 1917 w 3041"/>
              <a:gd name="T113" fmla="*/ 1003 h 1363"/>
              <a:gd name="T114" fmla="*/ 2072 w 3041"/>
              <a:gd name="T115" fmla="*/ 975 h 1363"/>
              <a:gd name="T116" fmla="*/ 1899 w 3041"/>
              <a:gd name="T117" fmla="*/ 1006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1" h="1363">
                <a:moveTo>
                  <a:pt x="269" y="1147"/>
                </a:moveTo>
                <a:lnTo>
                  <a:pt x="269" y="1147"/>
                </a:lnTo>
                <a:lnTo>
                  <a:pt x="270" y="1168"/>
                </a:lnTo>
                <a:lnTo>
                  <a:pt x="274" y="1213"/>
                </a:lnTo>
                <a:lnTo>
                  <a:pt x="276" y="1238"/>
                </a:lnTo>
                <a:lnTo>
                  <a:pt x="280" y="1260"/>
                </a:lnTo>
                <a:lnTo>
                  <a:pt x="284" y="1275"/>
                </a:lnTo>
                <a:lnTo>
                  <a:pt x="285" y="1280"/>
                </a:lnTo>
                <a:lnTo>
                  <a:pt x="287" y="1281"/>
                </a:lnTo>
                <a:lnTo>
                  <a:pt x="287" y="1281"/>
                </a:lnTo>
                <a:lnTo>
                  <a:pt x="305" y="1279"/>
                </a:lnTo>
                <a:lnTo>
                  <a:pt x="332" y="1273"/>
                </a:lnTo>
                <a:lnTo>
                  <a:pt x="369" y="1264"/>
                </a:lnTo>
                <a:lnTo>
                  <a:pt x="382" y="1363"/>
                </a:lnTo>
                <a:lnTo>
                  <a:pt x="432" y="1355"/>
                </a:lnTo>
                <a:lnTo>
                  <a:pt x="453" y="1232"/>
                </a:lnTo>
                <a:lnTo>
                  <a:pt x="453" y="1232"/>
                </a:lnTo>
                <a:lnTo>
                  <a:pt x="479" y="1228"/>
                </a:lnTo>
                <a:lnTo>
                  <a:pt x="496" y="1223"/>
                </a:lnTo>
                <a:lnTo>
                  <a:pt x="503" y="1221"/>
                </a:lnTo>
                <a:lnTo>
                  <a:pt x="506" y="1218"/>
                </a:lnTo>
                <a:lnTo>
                  <a:pt x="506" y="1218"/>
                </a:lnTo>
                <a:lnTo>
                  <a:pt x="507" y="1211"/>
                </a:lnTo>
                <a:lnTo>
                  <a:pt x="505" y="1198"/>
                </a:lnTo>
                <a:lnTo>
                  <a:pt x="498" y="1161"/>
                </a:lnTo>
                <a:lnTo>
                  <a:pt x="489" y="1112"/>
                </a:lnTo>
                <a:lnTo>
                  <a:pt x="1234" y="859"/>
                </a:lnTo>
                <a:lnTo>
                  <a:pt x="1393" y="898"/>
                </a:lnTo>
                <a:lnTo>
                  <a:pt x="1393" y="898"/>
                </a:lnTo>
                <a:lnTo>
                  <a:pt x="1443" y="937"/>
                </a:lnTo>
                <a:lnTo>
                  <a:pt x="1478" y="964"/>
                </a:lnTo>
                <a:lnTo>
                  <a:pt x="1491" y="974"/>
                </a:lnTo>
                <a:lnTo>
                  <a:pt x="1496" y="980"/>
                </a:lnTo>
                <a:lnTo>
                  <a:pt x="1496" y="980"/>
                </a:lnTo>
                <a:lnTo>
                  <a:pt x="1498" y="981"/>
                </a:lnTo>
                <a:lnTo>
                  <a:pt x="1502" y="984"/>
                </a:lnTo>
                <a:lnTo>
                  <a:pt x="1513" y="989"/>
                </a:lnTo>
                <a:lnTo>
                  <a:pt x="1548" y="1001"/>
                </a:lnTo>
                <a:lnTo>
                  <a:pt x="1596" y="1016"/>
                </a:lnTo>
                <a:lnTo>
                  <a:pt x="1818" y="1033"/>
                </a:lnTo>
                <a:lnTo>
                  <a:pt x="1902" y="1108"/>
                </a:lnTo>
                <a:lnTo>
                  <a:pt x="1950" y="1168"/>
                </a:lnTo>
                <a:lnTo>
                  <a:pt x="1950" y="1168"/>
                </a:lnTo>
                <a:lnTo>
                  <a:pt x="1949" y="1176"/>
                </a:lnTo>
                <a:lnTo>
                  <a:pt x="1947" y="1184"/>
                </a:lnTo>
                <a:lnTo>
                  <a:pt x="1946" y="1191"/>
                </a:lnTo>
                <a:lnTo>
                  <a:pt x="1946" y="1191"/>
                </a:lnTo>
                <a:lnTo>
                  <a:pt x="1945" y="1200"/>
                </a:lnTo>
                <a:lnTo>
                  <a:pt x="1946" y="1202"/>
                </a:lnTo>
                <a:lnTo>
                  <a:pt x="1950" y="1203"/>
                </a:lnTo>
                <a:lnTo>
                  <a:pt x="1950" y="1203"/>
                </a:lnTo>
                <a:lnTo>
                  <a:pt x="1955" y="1203"/>
                </a:lnTo>
                <a:lnTo>
                  <a:pt x="1965" y="1200"/>
                </a:lnTo>
                <a:lnTo>
                  <a:pt x="2002" y="1187"/>
                </a:lnTo>
                <a:lnTo>
                  <a:pt x="2108" y="1149"/>
                </a:lnTo>
                <a:lnTo>
                  <a:pt x="2261" y="1091"/>
                </a:lnTo>
                <a:lnTo>
                  <a:pt x="2261" y="1091"/>
                </a:lnTo>
                <a:lnTo>
                  <a:pt x="2272" y="1108"/>
                </a:lnTo>
                <a:lnTo>
                  <a:pt x="2297" y="1149"/>
                </a:lnTo>
                <a:lnTo>
                  <a:pt x="2310" y="1170"/>
                </a:lnTo>
                <a:lnTo>
                  <a:pt x="2324" y="1189"/>
                </a:lnTo>
                <a:lnTo>
                  <a:pt x="2335" y="1202"/>
                </a:lnTo>
                <a:lnTo>
                  <a:pt x="2340" y="1206"/>
                </a:lnTo>
                <a:lnTo>
                  <a:pt x="2344" y="1207"/>
                </a:lnTo>
                <a:lnTo>
                  <a:pt x="2344" y="1207"/>
                </a:lnTo>
                <a:lnTo>
                  <a:pt x="2370" y="1207"/>
                </a:lnTo>
                <a:lnTo>
                  <a:pt x="2379" y="1206"/>
                </a:lnTo>
                <a:lnTo>
                  <a:pt x="2382" y="1203"/>
                </a:lnTo>
                <a:lnTo>
                  <a:pt x="2383" y="1201"/>
                </a:lnTo>
                <a:lnTo>
                  <a:pt x="2383" y="1201"/>
                </a:lnTo>
                <a:lnTo>
                  <a:pt x="2374" y="1177"/>
                </a:lnTo>
                <a:lnTo>
                  <a:pt x="2357" y="1129"/>
                </a:lnTo>
                <a:lnTo>
                  <a:pt x="2332" y="1061"/>
                </a:lnTo>
                <a:lnTo>
                  <a:pt x="2332" y="1061"/>
                </a:lnTo>
                <a:lnTo>
                  <a:pt x="2341" y="1058"/>
                </a:lnTo>
                <a:lnTo>
                  <a:pt x="2365" y="1049"/>
                </a:lnTo>
                <a:lnTo>
                  <a:pt x="2436" y="1024"/>
                </a:lnTo>
                <a:lnTo>
                  <a:pt x="2510" y="1000"/>
                </a:lnTo>
                <a:lnTo>
                  <a:pt x="2536" y="990"/>
                </a:lnTo>
                <a:lnTo>
                  <a:pt x="2550" y="984"/>
                </a:lnTo>
                <a:lnTo>
                  <a:pt x="2550" y="984"/>
                </a:lnTo>
                <a:lnTo>
                  <a:pt x="2557" y="979"/>
                </a:lnTo>
                <a:lnTo>
                  <a:pt x="2568" y="969"/>
                </a:lnTo>
                <a:lnTo>
                  <a:pt x="2581" y="956"/>
                </a:lnTo>
                <a:lnTo>
                  <a:pt x="2594" y="943"/>
                </a:lnTo>
                <a:lnTo>
                  <a:pt x="2605" y="929"/>
                </a:lnTo>
                <a:lnTo>
                  <a:pt x="2614" y="916"/>
                </a:lnTo>
                <a:lnTo>
                  <a:pt x="2618" y="911"/>
                </a:lnTo>
                <a:lnTo>
                  <a:pt x="2619" y="906"/>
                </a:lnTo>
                <a:lnTo>
                  <a:pt x="2619" y="902"/>
                </a:lnTo>
                <a:lnTo>
                  <a:pt x="2618" y="898"/>
                </a:lnTo>
                <a:lnTo>
                  <a:pt x="2618" y="898"/>
                </a:lnTo>
                <a:lnTo>
                  <a:pt x="2609" y="892"/>
                </a:lnTo>
                <a:lnTo>
                  <a:pt x="2604" y="889"/>
                </a:lnTo>
                <a:lnTo>
                  <a:pt x="2600" y="887"/>
                </a:lnTo>
                <a:lnTo>
                  <a:pt x="2600" y="887"/>
                </a:lnTo>
                <a:lnTo>
                  <a:pt x="2600" y="898"/>
                </a:lnTo>
                <a:lnTo>
                  <a:pt x="2599" y="907"/>
                </a:lnTo>
                <a:lnTo>
                  <a:pt x="2598" y="911"/>
                </a:lnTo>
                <a:lnTo>
                  <a:pt x="2597" y="915"/>
                </a:lnTo>
                <a:lnTo>
                  <a:pt x="2597" y="915"/>
                </a:lnTo>
                <a:lnTo>
                  <a:pt x="2582" y="926"/>
                </a:lnTo>
                <a:lnTo>
                  <a:pt x="2556" y="945"/>
                </a:lnTo>
                <a:lnTo>
                  <a:pt x="2513" y="979"/>
                </a:lnTo>
                <a:lnTo>
                  <a:pt x="2513" y="979"/>
                </a:lnTo>
                <a:lnTo>
                  <a:pt x="2504" y="982"/>
                </a:lnTo>
                <a:lnTo>
                  <a:pt x="2488" y="987"/>
                </a:lnTo>
                <a:lnTo>
                  <a:pt x="2442" y="1002"/>
                </a:lnTo>
                <a:lnTo>
                  <a:pt x="2379" y="1021"/>
                </a:lnTo>
                <a:lnTo>
                  <a:pt x="2341" y="984"/>
                </a:lnTo>
                <a:lnTo>
                  <a:pt x="2313" y="948"/>
                </a:lnTo>
                <a:lnTo>
                  <a:pt x="2313" y="948"/>
                </a:lnTo>
                <a:lnTo>
                  <a:pt x="2316" y="945"/>
                </a:lnTo>
                <a:lnTo>
                  <a:pt x="2324" y="937"/>
                </a:lnTo>
                <a:lnTo>
                  <a:pt x="2328" y="932"/>
                </a:lnTo>
                <a:lnTo>
                  <a:pt x="2332" y="924"/>
                </a:lnTo>
                <a:lnTo>
                  <a:pt x="2335" y="918"/>
                </a:lnTo>
                <a:lnTo>
                  <a:pt x="2337" y="911"/>
                </a:lnTo>
                <a:lnTo>
                  <a:pt x="2337" y="911"/>
                </a:lnTo>
                <a:lnTo>
                  <a:pt x="2337" y="902"/>
                </a:lnTo>
                <a:lnTo>
                  <a:pt x="2337" y="894"/>
                </a:lnTo>
                <a:lnTo>
                  <a:pt x="2336" y="874"/>
                </a:lnTo>
                <a:lnTo>
                  <a:pt x="2336" y="864"/>
                </a:lnTo>
                <a:lnTo>
                  <a:pt x="2336" y="856"/>
                </a:lnTo>
                <a:lnTo>
                  <a:pt x="2337" y="849"/>
                </a:lnTo>
                <a:lnTo>
                  <a:pt x="2341" y="845"/>
                </a:lnTo>
                <a:lnTo>
                  <a:pt x="2341" y="845"/>
                </a:lnTo>
                <a:lnTo>
                  <a:pt x="2360" y="833"/>
                </a:lnTo>
                <a:lnTo>
                  <a:pt x="2392" y="811"/>
                </a:lnTo>
                <a:lnTo>
                  <a:pt x="2409" y="798"/>
                </a:lnTo>
                <a:lnTo>
                  <a:pt x="2425" y="785"/>
                </a:lnTo>
                <a:lnTo>
                  <a:pt x="2439" y="774"/>
                </a:lnTo>
                <a:lnTo>
                  <a:pt x="2444" y="768"/>
                </a:lnTo>
                <a:lnTo>
                  <a:pt x="2447" y="763"/>
                </a:lnTo>
                <a:lnTo>
                  <a:pt x="2447" y="763"/>
                </a:lnTo>
                <a:lnTo>
                  <a:pt x="2450" y="757"/>
                </a:lnTo>
                <a:lnTo>
                  <a:pt x="2452" y="749"/>
                </a:lnTo>
                <a:lnTo>
                  <a:pt x="2456" y="732"/>
                </a:lnTo>
                <a:lnTo>
                  <a:pt x="2460" y="713"/>
                </a:lnTo>
                <a:lnTo>
                  <a:pt x="2462" y="692"/>
                </a:lnTo>
                <a:lnTo>
                  <a:pt x="2466" y="657"/>
                </a:lnTo>
                <a:lnTo>
                  <a:pt x="2467" y="640"/>
                </a:lnTo>
                <a:lnTo>
                  <a:pt x="2467" y="640"/>
                </a:lnTo>
                <a:lnTo>
                  <a:pt x="2468" y="633"/>
                </a:lnTo>
                <a:lnTo>
                  <a:pt x="2471" y="615"/>
                </a:lnTo>
                <a:lnTo>
                  <a:pt x="2471" y="603"/>
                </a:lnTo>
                <a:lnTo>
                  <a:pt x="2471" y="591"/>
                </a:lnTo>
                <a:lnTo>
                  <a:pt x="2471" y="579"/>
                </a:lnTo>
                <a:lnTo>
                  <a:pt x="2468" y="566"/>
                </a:lnTo>
                <a:lnTo>
                  <a:pt x="2468" y="566"/>
                </a:lnTo>
                <a:lnTo>
                  <a:pt x="2463" y="553"/>
                </a:lnTo>
                <a:lnTo>
                  <a:pt x="2455" y="536"/>
                </a:lnTo>
                <a:lnTo>
                  <a:pt x="2442" y="517"/>
                </a:lnTo>
                <a:lnTo>
                  <a:pt x="2434" y="507"/>
                </a:lnTo>
                <a:lnTo>
                  <a:pt x="2425" y="497"/>
                </a:lnTo>
                <a:lnTo>
                  <a:pt x="2414" y="487"/>
                </a:lnTo>
                <a:lnTo>
                  <a:pt x="2403" y="476"/>
                </a:lnTo>
                <a:lnTo>
                  <a:pt x="2389" y="466"/>
                </a:lnTo>
                <a:lnTo>
                  <a:pt x="2374" y="457"/>
                </a:lnTo>
                <a:lnTo>
                  <a:pt x="2358" y="447"/>
                </a:lnTo>
                <a:lnTo>
                  <a:pt x="2341" y="437"/>
                </a:lnTo>
                <a:lnTo>
                  <a:pt x="2321" y="428"/>
                </a:lnTo>
                <a:lnTo>
                  <a:pt x="2302" y="419"/>
                </a:lnTo>
                <a:lnTo>
                  <a:pt x="2302" y="419"/>
                </a:lnTo>
                <a:lnTo>
                  <a:pt x="2279" y="412"/>
                </a:lnTo>
                <a:lnTo>
                  <a:pt x="2256" y="406"/>
                </a:lnTo>
                <a:lnTo>
                  <a:pt x="2233" y="402"/>
                </a:lnTo>
                <a:lnTo>
                  <a:pt x="2208" y="399"/>
                </a:lnTo>
                <a:lnTo>
                  <a:pt x="2184" y="397"/>
                </a:lnTo>
                <a:lnTo>
                  <a:pt x="2161" y="396"/>
                </a:lnTo>
                <a:lnTo>
                  <a:pt x="2137" y="397"/>
                </a:lnTo>
                <a:lnTo>
                  <a:pt x="2117" y="397"/>
                </a:lnTo>
                <a:lnTo>
                  <a:pt x="2076" y="401"/>
                </a:lnTo>
                <a:lnTo>
                  <a:pt x="2044" y="405"/>
                </a:lnTo>
                <a:lnTo>
                  <a:pt x="2012" y="410"/>
                </a:lnTo>
                <a:lnTo>
                  <a:pt x="2012" y="410"/>
                </a:lnTo>
                <a:lnTo>
                  <a:pt x="2009" y="408"/>
                </a:lnTo>
                <a:lnTo>
                  <a:pt x="2007" y="405"/>
                </a:lnTo>
                <a:lnTo>
                  <a:pt x="2002" y="395"/>
                </a:lnTo>
                <a:lnTo>
                  <a:pt x="1999" y="384"/>
                </a:lnTo>
                <a:lnTo>
                  <a:pt x="1999" y="379"/>
                </a:lnTo>
                <a:lnTo>
                  <a:pt x="1999" y="379"/>
                </a:lnTo>
                <a:lnTo>
                  <a:pt x="1997" y="375"/>
                </a:lnTo>
                <a:lnTo>
                  <a:pt x="1996" y="373"/>
                </a:lnTo>
                <a:lnTo>
                  <a:pt x="1994" y="369"/>
                </a:lnTo>
                <a:lnTo>
                  <a:pt x="1996" y="366"/>
                </a:lnTo>
                <a:lnTo>
                  <a:pt x="1999" y="361"/>
                </a:lnTo>
                <a:lnTo>
                  <a:pt x="2005" y="358"/>
                </a:lnTo>
                <a:lnTo>
                  <a:pt x="2017" y="354"/>
                </a:lnTo>
                <a:lnTo>
                  <a:pt x="2017" y="354"/>
                </a:lnTo>
                <a:lnTo>
                  <a:pt x="2034" y="350"/>
                </a:lnTo>
                <a:lnTo>
                  <a:pt x="2070" y="345"/>
                </a:lnTo>
                <a:lnTo>
                  <a:pt x="2191" y="329"/>
                </a:lnTo>
                <a:lnTo>
                  <a:pt x="2541" y="289"/>
                </a:lnTo>
                <a:lnTo>
                  <a:pt x="3041" y="233"/>
                </a:lnTo>
                <a:lnTo>
                  <a:pt x="3041" y="233"/>
                </a:lnTo>
                <a:lnTo>
                  <a:pt x="3037" y="229"/>
                </a:lnTo>
                <a:lnTo>
                  <a:pt x="3033" y="224"/>
                </a:lnTo>
                <a:lnTo>
                  <a:pt x="3029" y="222"/>
                </a:lnTo>
                <a:lnTo>
                  <a:pt x="3029" y="222"/>
                </a:lnTo>
                <a:lnTo>
                  <a:pt x="3020" y="220"/>
                </a:lnTo>
                <a:lnTo>
                  <a:pt x="3010" y="217"/>
                </a:lnTo>
                <a:lnTo>
                  <a:pt x="2992" y="216"/>
                </a:lnTo>
                <a:lnTo>
                  <a:pt x="2992" y="216"/>
                </a:lnTo>
                <a:lnTo>
                  <a:pt x="2842" y="232"/>
                </a:lnTo>
                <a:lnTo>
                  <a:pt x="2520" y="266"/>
                </a:lnTo>
                <a:lnTo>
                  <a:pt x="2056" y="316"/>
                </a:lnTo>
                <a:lnTo>
                  <a:pt x="2010" y="326"/>
                </a:lnTo>
                <a:lnTo>
                  <a:pt x="2010" y="326"/>
                </a:lnTo>
                <a:lnTo>
                  <a:pt x="1982" y="308"/>
                </a:lnTo>
                <a:lnTo>
                  <a:pt x="1982" y="308"/>
                </a:lnTo>
                <a:lnTo>
                  <a:pt x="1970" y="302"/>
                </a:lnTo>
                <a:lnTo>
                  <a:pt x="1955" y="295"/>
                </a:lnTo>
                <a:lnTo>
                  <a:pt x="1955" y="295"/>
                </a:lnTo>
                <a:lnTo>
                  <a:pt x="1945" y="294"/>
                </a:lnTo>
                <a:lnTo>
                  <a:pt x="1935" y="291"/>
                </a:lnTo>
                <a:lnTo>
                  <a:pt x="1924" y="291"/>
                </a:lnTo>
                <a:lnTo>
                  <a:pt x="1924" y="271"/>
                </a:lnTo>
                <a:lnTo>
                  <a:pt x="1924" y="271"/>
                </a:lnTo>
                <a:lnTo>
                  <a:pt x="1924" y="270"/>
                </a:lnTo>
                <a:lnTo>
                  <a:pt x="1923" y="268"/>
                </a:lnTo>
                <a:lnTo>
                  <a:pt x="1918" y="264"/>
                </a:lnTo>
                <a:lnTo>
                  <a:pt x="1918" y="264"/>
                </a:lnTo>
                <a:lnTo>
                  <a:pt x="1912" y="258"/>
                </a:lnTo>
                <a:lnTo>
                  <a:pt x="1908" y="255"/>
                </a:lnTo>
                <a:lnTo>
                  <a:pt x="1905" y="254"/>
                </a:lnTo>
                <a:lnTo>
                  <a:pt x="1905" y="254"/>
                </a:lnTo>
                <a:lnTo>
                  <a:pt x="1904" y="255"/>
                </a:lnTo>
                <a:lnTo>
                  <a:pt x="1903" y="258"/>
                </a:lnTo>
                <a:lnTo>
                  <a:pt x="1902" y="264"/>
                </a:lnTo>
                <a:lnTo>
                  <a:pt x="1902" y="270"/>
                </a:lnTo>
                <a:lnTo>
                  <a:pt x="1896" y="271"/>
                </a:lnTo>
                <a:lnTo>
                  <a:pt x="1896" y="271"/>
                </a:lnTo>
                <a:lnTo>
                  <a:pt x="1884" y="258"/>
                </a:lnTo>
                <a:lnTo>
                  <a:pt x="1877" y="248"/>
                </a:lnTo>
                <a:lnTo>
                  <a:pt x="1873" y="242"/>
                </a:lnTo>
                <a:lnTo>
                  <a:pt x="1873" y="231"/>
                </a:lnTo>
                <a:lnTo>
                  <a:pt x="1875" y="218"/>
                </a:lnTo>
                <a:lnTo>
                  <a:pt x="1875" y="218"/>
                </a:lnTo>
                <a:lnTo>
                  <a:pt x="1854" y="185"/>
                </a:lnTo>
                <a:lnTo>
                  <a:pt x="1830" y="152"/>
                </a:lnTo>
                <a:lnTo>
                  <a:pt x="1803" y="112"/>
                </a:lnTo>
                <a:lnTo>
                  <a:pt x="1775" y="73"/>
                </a:lnTo>
                <a:lnTo>
                  <a:pt x="1746" y="38"/>
                </a:lnTo>
                <a:lnTo>
                  <a:pt x="1734" y="24"/>
                </a:lnTo>
                <a:lnTo>
                  <a:pt x="1723" y="13"/>
                </a:lnTo>
                <a:lnTo>
                  <a:pt x="1713" y="6"/>
                </a:lnTo>
                <a:lnTo>
                  <a:pt x="1708" y="5"/>
                </a:lnTo>
                <a:lnTo>
                  <a:pt x="1704" y="3"/>
                </a:lnTo>
                <a:lnTo>
                  <a:pt x="1704" y="3"/>
                </a:lnTo>
                <a:lnTo>
                  <a:pt x="1662" y="0"/>
                </a:lnTo>
                <a:lnTo>
                  <a:pt x="1645" y="0"/>
                </a:lnTo>
                <a:lnTo>
                  <a:pt x="1666" y="50"/>
                </a:lnTo>
                <a:lnTo>
                  <a:pt x="1846" y="261"/>
                </a:lnTo>
                <a:lnTo>
                  <a:pt x="1843" y="318"/>
                </a:lnTo>
                <a:lnTo>
                  <a:pt x="1843" y="318"/>
                </a:lnTo>
                <a:lnTo>
                  <a:pt x="1834" y="331"/>
                </a:lnTo>
                <a:lnTo>
                  <a:pt x="1828" y="340"/>
                </a:lnTo>
                <a:lnTo>
                  <a:pt x="1825" y="345"/>
                </a:lnTo>
                <a:lnTo>
                  <a:pt x="1825" y="350"/>
                </a:lnTo>
                <a:lnTo>
                  <a:pt x="1825" y="350"/>
                </a:lnTo>
                <a:lnTo>
                  <a:pt x="1824" y="352"/>
                </a:lnTo>
                <a:lnTo>
                  <a:pt x="1820" y="353"/>
                </a:lnTo>
                <a:lnTo>
                  <a:pt x="1807" y="357"/>
                </a:lnTo>
                <a:lnTo>
                  <a:pt x="1760" y="366"/>
                </a:lnTo>
                <a:lnTo>
                  <a:pt x="1692" y="380"/>
                </a:lnTo>
                <a:lnTo>
                  <a:pt x="1614" y="394"/>
                </a:lnTo>
                <a:lnTo>
                  <a:pt x="1467" y="418"/>
                </a:lnTo>
                <a:lnTo>
                  <a:pt x="1397" y="428"/>
                </a:lnTo>
                <a:lnTo>
                  <a:pt x="1397" y="428"/>
                </a:lnTo>
                <a:lnTo>
                  <a:pt x="1360" y="438"/>
                </a:lnTo>
                <a:lnTo>
                  <a:pt x="1269" y="463"/>
                </a:lnTo>
                <a:lnTo>
                  <a:pt x="993" y="539"/>
                </a:lnTo>
                <a:lnTo>
                  <a:pt x="847" y="579"/>
                </a:lnTo>
                <a:lnTo>
                  <a:pt x="716" y="613"/>
                </a:lnTo>
                <a:lnTo>
                  <a:pt x="622" y="637"/>
                </a:lnTo>
                <a:lnTo>
                  <a:pt x="592" y="643"/>
                </a:lnTo>
                <a:lnTo>
                  <a:pt x="585" y="644"/>
                </a:lnTo>
                <a:lnTo>
                  <a:pt x="580" y="644"/>
                </a:lnTo>
                <a:lnTo>
                  <a:pt x="580" y="644"/>
                </a:lnTo>
                <a:lnTo>
                  <a:pt x="575" y="644"/>
                </a:lnTo>
                <a:lnTo>
                  <a:pt x="571" y="644"/>
                </a:lnTo>
                <a:lnTo>
                  <a:pt x="566" y="645"/>
                </a:lnTo>
                <a:lnTo>
                  <a:pt x="563" y="648"/>
                </a:lnTo>
                <a:lnTo>
                  <a:pt x="555" y="655"/>
                </a:lnTo>
                <a:lnTo>
                  <a:pt x="549" y="664"/>
                </a:lnTo>
                <a:lnTo>
                  <a:pt x="544" y="674"/>
                </a:lnTo>
                <a:lnTo>
                  <a:pt x="540" y="684"/>
                </a:lnTo>
                <a:lnTo>
                  <a:pt x="540" y="691"/>
                </a:lnTo>
                <a:lnTo>
                  <a:pt x="540" y="695"/>
                </a:lnTo>
                <a:lnTo>
                  <a:pt x="542" y="697"/>
                </a:lnTo>
                <a:lnTo>
                  <a:pt x="542" y="697"/>
                </a:lnTo>
                <a:lnTo>
                  <a:pt x="545" y="697"/>
                </a:lnTo>
                <a:lnTo>
                  <a:pt x="555" y="696"/>
                </a:lnTo>
                <a:lnTo>
                  <a:pt x="594" y="687"/>
                </a:lnTo>
                <a:lnTo>
                  <a:pt x="727" y="655"/>
                </a:lnTo>
                <a:lnTo>
                  <a:pt x="913" y="608"/>
                </a:lnTo>
                <a:lnTo>
                  <a:pt x="1127" y="554"/>
                </a:lnTo>
                <a:lnTo>
                  <a:pt x="1528" y="450"/>
                </a:lnTo>
                <a:lnTo>
                  <a:pt x="1715" y="400"/>
                </a:lnTo>
                <a:lnTo>
                  <a:pt x="1715" y="400"/>
                </a:lnTo>
                <a:lnTo>
                  <a:pt x="1723" y="400"/>
                </a:lnTo>
                <a:lnTo>
                  <a:pt x="1734" y="400"/>
                </a:lnTo>
                <a:lnTo>
                  <a:pt x="1766" y="401"/>
                </a:lnTo>
                <a:lnTo>
                  <a:pt x="1808" y="403"/>
                </a:lnTo>
                <a:lnTo>
                  <a:pt x="1808" y="403"/>
                </a:lnTo>
                <a:lnTo>
                  <a:pt x="1662" y="470"/>
                </a:lnTo>
                <a:lnTo>
                  <a:pt x="1562" y="518"/>
                </a:lnTo>
                <a:lnTo>
                  <a:pt x="1528" y="536"/>
                </a:lnTo>
                <a:lnTo>
                  <a:pt x="1518" y="542"/>
                </a:lnTo>
                <a:lnTo>
                  <a:pt x="1513" y="545"/>
                </a:lnTo>
                <a:lnTo>
                  <a:pt x="1513" y="545"/>
                </a:lnTo>
                <a:lnTo>
                  <a:pt x="1509" y="555"/>
                </a:lnTo>
                <a:lnTo>
                  <a:pt x="1506" y="568"/>
                </a:lnTo>
                <a:lnTo>
                  <a:pt x="1503" y="579"/>
                </a:lnTo>
                <a:lnTo>
                  <a:pt x="1503" y="587"/>
                </a:lnTo>
                <a:lnTo>
                  <a:pt x="1503" y="587"/>
                </a:lnTo>
                <a:lnTo>
                  <a:pt x="1502" y="592"/>
                </a:lnTo>
                <a:lnTo>
                  <a:pt x="1499" y="602"/>
                </a:lnTo>
                <a:lnTo>
                  <a:pt x="1491" y="627"/>
                </a:lnTo>
                <a:lnTo>
                  <a:pt x="1478" y="661"/>
                </a:lnTo>
                <a:lnTo>
                  <a:pt x="457" y="1048"/>
                </a:lnTo>
                <a:lnTo>
                  <a:pt x="394" y="1008"/>
                </a:lnTo>
                <a:lnTo>
                  <a:pt x="394" y="1008"/>
                </a:lnTo>
                <a:lnTo>
                  <a:pt x="397" y="948"/>
                </a:lnTo>
                <a:lnTo>
                  <a:pt x="400" y="905"/>
                </a:lnTo>
                <a:lnTo>
                  <a:pt x="399" y="889"/>
                </a:lnTo>
                <a:lnTo>
                  <a:pt x="397" y="884"/>
                </a:lnTo>
                <a:lnTo>
                  <a:pt x="396" y="881"/>
                </a:lnTo>
                <a:lnTo>
                  <a:pt x="396" y="881"/>
                </a:lnTo>
                <a:lnTo>
                  <a:pt x="381" y="868"/>
                </a:lnTo>
                <a:lnTo>
                  <a:pt x="373" y="859"/>
                </a:lnTo>
                <a:lnTo>
                  <a:pt x="358" y="1002"/>
                </a:lnTo>
                <a:lnTo>
                  <a:pt x="92" y="768"/>
                </a:lnTo>
                <a:lnTo>
                  <a:pt x="0" y="796"/>
                </a:lnTo>
                <a:lnTo>
                  <a:pt x="294" y="1101"/>
                </a:lnTo>
                <a:lnTo>
                  <a:pt x="347" y="1108"/>
                </a:lnTo>
                <a:lnTo>
                  <a:pt x="338" y="1138"/>
                </a:lnTo>
                <a:lnTo>
                  <a:pt x="269" y="1147"/>
                </a:lnTo>
                <a:close/>
                <a:moveTo>
                  <a:pt x="1899" y="1006"/>
                </a:moveTo>
                <a:lnTo>
                  <a:pt x="1899" y="1006"/>
                </a:lnTo>
                <a:lnTo>
                  <a:pt x="1917" y="1003"/>
                </a:lnTo>
                <a:lnTo>
                  <a:pt x="1961" y="998"/>
                </a:lnTo>
                <a:lnTo>
                  <a:pt x="1988" y="994"/>
                </a:lnTo>
                <a:lnTo>
                  <a:pt x="2017" y="989"/>
                </a:lnTo>
                <a:lnTo>
                  <a:pt x="2045" y="982"/>
                </a:lnTo>
                <a:lnTo>
                  <a:pt x="2072" y="975"/>
                </a:lnTo>
                <a:lnTo>
                  <a:pt x="2072" y="975"/>
                </a:lnTo>
                <a:lnTo>
                  <a:pt x="2126" y="956"/>
                </a:lnTo>
                <a:lnTo>
                  <a:pt x="2181" y="938"/>
                </a:lnTo>
                <a:lnTo>
                  <a:pt x="2237" y="917"/>
                </a:lnTo>
                <a:lnTo>
                  <a:pt x="2331" y="1027"/>
                </a:lnTo>
                <a:lnTo>
                  <a:pt x="2002" y="1145"/>
                </a:lnTo>
                <a:lnTo>
                  <a:pt x="1899" y="10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50C8FD3-A237-4B0F-9A5E-6B6DE6D51103}"/>
              </a:ext>
            </a:extLst>
          </p:cNvPr>
          <p:cNvSpPr>
            <a:spLocks noEditPoints="1"/>
          </p:cNvSpPr>
          <p:nvPr/>
        </p:nvSpPr>
        <p:spPr bwMode="auto">
          <a:xfrm>
            <a:off x="655607" y="4489653"/>
            <a:ext cx="2719267" cy="1212400"/>
          </a:xfrm>
          <a:custGeom>
            <a:avLst/>
            <a:gdLst>
              <a:gd name="T0" fmla="*/ 1767 w 2992"/>
              <a:gd name="T1" fmla="*/ 150 h 1334"/>
              <a:gd name="T2" fmla="*/ 40 w 2992"/>
              <a:gd name="T3" fmla="*/ 16 h 1334"/>
              <a:gd name="T4" fmla="*/ 2 w 2992"/>
              <a:gd name="T5" fmla="*/ 47 h 1334"/>
              <a:gd name="T6" fmla="*/ 513 w 2992"/>
              <a:gd name="T7" fmla="*/ 97 h 1334"/>
              <a:gd name="T8" fmla="*/ 547 w 2992"/>
              <a:gd name="T9" fmla="*/ 379 h 1334"/>
              <a:gd name="T10" fmla="*/ 625 w 2992"/>
              <a:gd name="T11" fmla="*/ 385 h 1334"/>
              <a:gd name="T12" fmla="*/ 1584 w 2992"/>
              <a:gd name="T13" fmla="*/ 245 h 1334"/>
              <a:gd name="T14" fmla="*/ 1707 w 2992"/>
              <a:gd name="T15" fmla="*/ 278 h 1334"/>
              <a:gd name="T16" fmla="*/ 1627 w 2992"/>
              <a:gd name="T17" fmla="*/ 422 h 1334"/>
              <a:gd name="T18" fmla="*/ 1372 w 2992"/>
              <a:gd name="T19" fmla="*/ 592 h 1334"/>
              <a:gd name="T20" fmla="*/ 1183 w 2992"/>
              <a:gd name="T21" fmla="*/ 869 h 1334"/>
              <a:gd name="T22" fmla="*/ 1133 w 2992"/>
              <a:gd name="T23" fmla="*/ 1029 h 1334"/>
              <a:gd name="T24" fmla="*/ 1133 w 2992"/>
              <a:gd name="T25" fmla="*/ 1135 h 1334"/>
              <a:gd name="T26" fmla="*/ 1182 w 2992"/>
              <a:gd name="T27" fmla="*/ 1192 h 1334"/>
              <a:gd name="T28" fmla="*/ 1330 w 2992"/>
              <a:gd name="T29" fmla="*/ 1240 h 1334"/>
              <a:gd name="T30" fmla="*/ 1343 w 2992"/>
              <a:gd name="T31" fmla="*/ 1316 h 1334"/>
              <a:gd name="T32" fmla="*/ 1375 w 2992"/>
              <a:gd name="T33" fmla="*/ 1334 h 1334"/>
              <a:gd name="T34" fmla="*/ 1414 w 2992"/>
              <a:gd name="T35" fmla="*/ 1314 h 1334"/>
              <a:gd name="T36" fmla="*/ 1436 w 2992"/>
              <a:gd name="T37" fmla="*/ 1271 h 1334"/>
              <a:gd name="T38" fmla="*/ 1760 w 2992"/>
              <a:gd name="T39" fmla="*/ 1155 h 1334"/>
              <a:gd name="T40" fmla="*/ 2016 w 2992"/>
              <a:gd name="T41" fmla="*/ 1215 h 1334"/>
              <a:gd name="T42" fmla="*/ 2032 w 2992"/>
              <a:gd name="T43" fmla="*/ 1277 h 1334"/>
              <a:gd name="T44" fmla="*/ 2053 w 2992"/>
              <a:gd name="T45" fmla="*/ 1309 h 1334"/>
              <a:gd name="T46" fmla="*/ 2100 w 2992"/>
              <a:gd name="T47" fmla="*/ 1309 h 1334"/>
              <a:gd name="T48" fmla="*/ 2116 w 2992"/>
              <a:gd name="T49" fmla="*/ 1238 h 1334"/>
              <a:gd name="T50" fmla="*/ 2108 w 2992"/>
              <a:gd name="T51" fmla="*/ 1132 h 1334"/>
              <a:gd name="T52" fmla="*/ 2099 w 2992"/>
              <a:gd name="T53" fmla="*/ 1105 h 1334"/>
              <a:gd name="T54" fmla="*/ 2060 w 2992"/>
              <a:gd name="T55" fmla="*/ 1105 h 1334"/>
              <a:gd name="T56" fmla="*/ 2038 w 2992"/>
              <a:gd name="T57" fmla="*/ 1161 h 1334"/>
              <a:gd name="T58" fmla="*/ 2010 w 2992"/>
              <a:gd name="T59" fmla="*/ 1056 h 1334"/>
              <a:gd name="T60" fmla="*/ 2064 w 2992"/>
              <a:gd name="T61" fmla="*/ 1000 h 1334"/>
              <a:gd name="T62" fmla="*/ 2162 w 2992"/>
              <a:gd name="T63" fmla="*/ 999 h 1334"/>
              <a:gd name="T64" fmla="*/ 2175 w 2992"/>
              <a:gd name="T65" fmla="*/ 1059 h 1334"/>
              <a:gd name="T66" fmla="*/ 2194 w 2992"/>
              <a:gd name="T67" fmla="*/ 1064 h 1334"/>
              <a:gd name="T68" fmla="*/ 2200 w 2992"/>
              <a:gd name="T69" fmla="*/ 1032 h 1334"/>
              <a:gd name="T70" fmla="*/ 2189 w 2992"/>
              <a:gd name="T71" fmla="*/ 994 h 1334"/>
              <a:gd name="T72" fmla="*/ 2187 w 2992"/>
              <a:gd name="T73" fmla="*/ 959 h 1334"/>
              <a:gd name="T74" fmla="*/ 2216 w 2992"/>
              <a:gd name="T75" fmla="*/ 925 h 1334"/>
              <a:gd name="T76" fmla="*/ 2273 w 2992"/>
              <a:gd name="T77" fmla="*/ 889 h 1334"/>
              <a:gd name="T78" fmla="*/ 2280 w 2992"/>
              <a:gd name="T79" fmla="*/ 837 h 1334"/>
              <a:gd name="T80" fmla="*/ 2254 w 2992"/>
              <a:gd name="T81" fmla="*/ 703 h 1334"/>
              <a:gd name="T82" fmla="*/ 2220 w 2992"/>
              <a:gd name="T83" fmla="*/ 431 h 1334"/>
              <a:gd name="T84" fmla="*/ 2190 w 2992"/>
              <a:gd name="T85" fmla="*/ 405 h 1334"/>
              <a:gd name="T86" fmla="*/ 2185 w 2992"/>
              <a:gd name="T87" fmla="*/ 490 h 1334"/>
              <a:gd name="T88" fmla="*/ 2080 w 2992"/>
              <a:gd name="T89" fmla="*/ 551 h 1334"/>
              <a:gd name="T90" fmla="*/ 2016 w 2992"/>
              <a:gd name="T91" fmla="*/ 506 h 1334"/>
              <a:gd name="T92" fmla="*/ 1957 w 2992"/>
              <a:gd name="T93" fmla="*/ 479 h 1334"/>
              <a:gd name="T94" fmla="*/ 1944 w 2992"/>
              <a:gd name="T95" fmla="*/ 340 h 1334"/>
              <a:gd name="T96" fmla="*/ 1942 w 2992"/>
              <a:gd name="T97" fmla="*/ 289 h 1334"/>
              <a:gd name="T98" fmla="*/ 1834 w 2992"/>
              <a:gd name="T99" fmla="*/ 279 h 1334"/>
              <a:gd name="T100" fmla="*/ 1830 w 2992"/>
              <a:gd name="T101" fmla="*/ 260 h 1334"/>
              <a:gd name="T102" fmla="*/ 2503 w 2992"/>
              <a:gd name="T103" fmla="*/ 290 h 1334"/>
              <a:gd name="T104" fmla="*/ 2433 w 2992"/>
              <a:gd name="T105" fmla="*/ 263 h 1334"/>
              <a:gd name="T106" fmla="*/ 2129 w 2992"/>
              <a:gd name="T107" fmla="*/ 129 h 1334"/>
              <a:gd name="T108" fmla="*/ 1851 w 2992"/>
              <a:gd name="T109" fmla="*/ 164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92" h="1334">
                <a:moveTo>
                  <a:pt x="1851" y="164"/>
                </a:moveTo>
                <a:lnTo>
                  <a:pt x="1851" y="164"/>
                </a:lnTo>
                <a:lnTo>
                  <a:pt x="1837" y="157"/>
                </a:lnTo>
                <a:lnTo>
                  <a:pt x="1826" y="152"/>
                </a:lnTo>
                <a:lnTo>
                  <a:pt x="1820" y="150"/>
                </a:lnTo>
                <a:lnTo>
                  <a:pt x="1767" y="150"/>
                </a:lnTo>
                <a:lnTo>
                  <a:pt x="1757" y="155"/>
                </a:lnTo>
                <a:lnTo>
                  <a:pt x="1746" y="171"/>
                </a:lnTo>
                <a:lnTo>
                  <a:pt x="1617" y="151"/>
                </a:lnTo>
                <a:lnTo>
                  <a:pt x="50" y="11"/>
                </a:lnTo>
                <a:lnTo>
                  <a:pt x="50" y="11"/>
                </a:lnTo>
                <a:lnTo>
                  <a:pt x="40" y="16"/>
                </a:lnTo>
                <a:lnTo>
                  <a:pt x="20" y="27"/>
                </a:lnTo>
                <a:lnTo>
                  <a:pt x="10" y="34"/>
                </a:lnTo>
                <a:lnTo>
                  <a:pt x="3" y="40"/>
                </a:lnTo>
                <a:lnTo>
                  <a:pt x="2" y="42"/>
                </a:lnTo>
                <a:lnTo>
                  <a:pt x="0" y="45"/>
                </a:lnTo>
                <a:lnTo>
                  <a:pt x="2" y="47"/>
                </a:lnTo>
                <a:lnTo>
                  <a:pt x="4" y="50"/>
                </a:lnTo>
                <a:lnTo>
                  <a:pt x="4" y="50"/>
                </a:lnTo>
                <a:lnTo>
                  <a:pt x="24" y="52"/>
                </a:lnTo>
                <a:lnTo>
                  <a:pt x="77" y="58"/>
                </a:lnTo>
                <a:lnTo>
                  <a:pt x="258" y="74"/>
                </a:lnTo>
                <a:lnTo>
                  <a:pt x="513" y="97"/>
                </a:lnTo>
                <a:lnTo>
                  <a:pt x="801" y="120"/>
                </a:lnTo>
                <a:lnTo>
                  <a:pt x="1341" y="164"/>
                </a:lnTo>
                <a:lnTo>
                  <a:pt x="1586" y="184"/>
                </a:lnTo>
                <a:lnTo>
                  <a:pt x="1609" y="199"/>
                </a:lnTo>
                <a:lnTo>
                  <a:pt x="547" y="379"/>
                </a:lnTo>
                <a:lnTo>
                  <a:pt x="547" y="379"/>
                </a:lnTo>
                <a:lnTo>
                  <a:pt x="579" y="382"/>
                </a:lnTo>
                <a:lnTo>
                  <a:pt x="602" y="383"/>
                </a:lnTo>
                <a:lnTo>
                  <a:pt x="610" y="384"/>
                </a:lnTo>
                <a:lnTo>
                  <a:pt x="615" y="387"/>
                </a:lnTo>
                <a:lnTo>
                  <a:pt x="615" y="387"/>
                </a:lnTo>
                <a:lnTo>
                  <a:pt x="625" y="385"/>
                </a:lnTo>
                <a:lnTo>
                  <a:pt x="652" y="382"/>
                </a:lnTo>
                <a:lnTo>
                  <a:pt x="745" y="367"/>
                </a:lnTo>
                <a:lnTo>
                  <a:pt x="1024" y="321"/>
                </a:lnTo>
                <a:lnTo>
                  <a:pt x="1430" y="252"/>
                </a:lnTo>
                <a:lnTo>
                  <a:pt x="1430" y="252"/>
                </a:lnTo>
                <a:lnTo>
                  <a:pt x="1584" y="245"/>
                </a:lnTo>
                <a:lnTo>
                  <a:pt x="1717" y="234"/>
                </a:lnTo>
                <a:lnTo>
                  <a:pt x="1732" y="253"/>
                </a:lnTo>
                <a:lnTo>
                  <a:pt x="1732" y="253"/>
                </a:lnTo>
                <a:lnTo>
                  <a:pt x="1721" y="266"/>
                </a:lnTo>
                <a:lnTo>
                  <a:pt x="1712" y="274"/>
                </a:lnTo>
                <a:lnTo>
                  <a:pt x="1707" y="278"/>
                </a:lnTo>
                <a:lnTo>
                  <a:pt x="1628" y="278"/>
                </a:lnTo>
                <a:lnTo>
                  <a:pt x="1605" y="292"/>
                </a:lnTo>
                <a:lnTo>
                  <a:pt x="1597" y="352"/>
                </a:lnTo>
                <a:lnTo>
                  <a:pt x="1607" y="387"/>
                </a:lnTo>
                <a:lnTo>
                  <a:pt x="1627" y="422"/>
                </a:lnTo>
                <a:lnTo>
                  <a:pt x="1627" y="422"/>
                </a:lnTo>
                <a:lnTo>
                  <a:pt x="1589" y="446"/>
                </a:lnTo>
                <a:lnTo>
                  <a:pt x="1504" y="499"/>
                </a:lnTo>
                <a:lnTo>
                  <a:pt x="1458" y="530"/>
                </a:lnTo>
                <a:lnTo>
                  <a:pt x="1416" y="558"/>
                </a:lnTo>
                <a:lnTo>
                  <a:pt x="1383" y="582"/>
                </a:lnTo>
                <a:lnTo>
                  <a:pt x="1372" y="592"/>
                </a:lnTo>
                <a:lnTo>
                  <a:pt x="1365" y="598"/>
                </a:lnTo>
                <a:lnTo>
                  <a:pt x="1365" y="598"/>
                </a:lnTo>
                <a:lnTo>
                  <a:pt x="1328" y="653"/>
                </a:lnTo>
                <a:lnTo>
                  <a:pt x="1267" y="745"/>
                </a:lnTo>
                <a:lnTo>
                  <a:pt x="1183" y="869"/>
                </a:lnTo>
                <a:lnTo>
                  <a:pt x="1183" y="869"/>
                </a:lnTo>
                <a:lnTo>
                  <a:pt x="1172" y="897"/>
                </a:lnTo>
                <a:lnTo>
                  <a:pt x="1161" y="927"/>
                </a:lnTo>
                <a:lnTo>
                  <a:pt x="1148" y="964"/>
                </a:lnTo>
                <a:lnTo>
                  <a:pt x="1142" y="985"/>
                </a:lnTo>
                <a:lnTo>
                  <a:pt x="1137" y="1008"/>
                </a:lnTo>
                <a:lnTo>
                  <a:pt x="1133" y="1029"/>
                </a:lnTo>
                <a:lnTo>
                  <a:pt x="1130" y="1052"/>
                </a:lnTo>
                <a:lnTo>
                  <a:pt x="1129" y="1073"/>
                </a:lnTo>
                <a:lnTo>
                  <a:pt x="1129" y="1095"/>
                </a:lnTo>
                <a:lnTo>
                  <a:pt x="1130" y="1116"/>
                </a:lnTo>
                <a:lnTo>
                  <a:pt x="1133" y="1135"/>
                </a:lnTo>
                <a:lnTo>
                  <a:pt x="1133" y="1135"/>
                </a:lnTo>
                <a:lnTo>
                  <a:pt x="1138" y="1146"/>
                </a:lnTo>
                <a:lnTo>
                  <a:pt x="1143" y="1157"/>
                </a:lnTo>
                <a:lnTo>
                  <a:pt x="1152" y="1166"/>
                </a:lnTo>
                <a:lnTo>
                  <a:pt x="1161" y="1176"/>
                </a:lnTo>
                <a:lnTo>
                  <a:pt x="1170" y="1183"/>
                </a:lnTo>
                <a:lnTo>
                  <a:pt x="1182" y="1192"/>
                </a:lnTo>
                <a:lnTo>
                  <a:pt x="1195" y="1198"/>
                </a:lnTo>
                <a:lnTo>
                  <a:pt x="1207" y="1205"/>
                </a:lnTo>
                <a:lnTo>
                  <a:pt x="1237" y="1216"/>
                </a:lnTo>
                <a:lnTo>
                  <a:pt x="1268" y="1226"/>
                </a:lnTo>
                <a:lnTo>
                  <a:pt x="1299" y="1234"/>
                </a:lnTo>
                <a:lnTo>
                  <a:pt x="1330" y="1240"/>
                </a:lnTo>
                <a:lnTo>
                  <a:pt x="1330" y="1240"/>
                </a:lnTo>
                <a:lnTo>
                  <a:pt x="1332" y="1266"/>
                </a:lnTo>
                <a:lnTo>
                  <a:pt x="1333" y="1280"/>
                </a:lnTo>
                <a:lnTo>
                  <a:pt x="1336" y="1293"/>
                </a:lnTo>
                <a:lnTo>
                  <a:pt x="1340" y="1306"/>
                </a:lnTo>
                <a:lnTo>
                  <a:pt x="1343" y="1316"/>
                </a:lnTo>
                <a:lnTo>
                  <a:pt x="1348" y="1325"/>
                </a:lnTo>
                <a:lnTo>
                  <a:pt x="1351" y="1327"/>
                </a:lnTo>
                <a:lnTo>
                  <a:pt x="1354" y="1329"/>
                </a:lnTo>
                <a:lnTo>
                  <a:pt x="1354" y="1329"/>
                </a:lnTo>
                <a:lnTo>
                  <a:pt x="1364" y="1332"/>
                </a:lnTo>
                <a:lnTo>
                  <a:pt x="1375" y="1334"/>
                </a:lnTo>
                <a:lnTo>
                  <a:pt x="1386" y="1332"/>
                </a:lnTo>
                <a:lnTo>
                  <a:pt x="1393" y="1330"/>
                </a:lnTo>
                <a:lnTo>
                  <a:pt x="1398" y="1327"/>
                </a:lnTo>
                <a:lnTo>
                  <a:pt x="1404" y="1324"/>
                </a:lnTo>
                <a:lnTo>
                  <a:pt x="1409" y="1319"/>
                </a:lnTo>
                <a:lnTo>
                  <a:pt x="1414" y="1314"/>
                </a:lnTo>
                <a:lnTo>
                  <a:pt x="1419" y="1308"/>
                </a:lnTo>
                <a:lnTo>
                  <a:pt x="1423" y="1300"/>
                </a:lnTo>
                <a:lnTo>
                  <a:pt x="1428" y="1290"/>
                </a:lnTo>
                <a:lnTo>
                  <a:pt x="1432" y="1280"/>
                </a:lnTo>
                <a:lnTo>
                  <a:pt x="1436" y="1271"/>
                </a:lnTo>
                <a:lnTo>
                  <a:pt x="1436" y="1271"/>
                </a:lnTo>
                <a:lnTo>
                  <a:pt x="1442" y="1250"/>
                </a:lnTo>
                <a:lnTo>
                  <a:pt x="1442" y="1250"/>
                </a:lnTo>
                <a:lnTo>
                  <a:pt x="1509" y="1242"/>
                </a:lnTo>
                <a:lnTo>
                  <a:pt x="1542" y="1237"/>
                </a:lnTo>
                <a:lnTo>
                  <a:pt x="1559" y="1234"/>
                </a:lnTo>
                <a:lnTo>
                  <a:pt x="1760" y="1155"/>
                </a:lnTo>
                <a:lnTo>
                  <a:pt x="1767" y="1159"/>
                </a:lnTo>
                <a:lnTo>
                  <a:pt x="1836" y="1168"/>
                </a:lnTo>
                <a:lnTo>
                  <a:pt x="1989" y="1213"/>
                </a:lnTo>
                <a:lnTo>
                  <a:pt x="2005" y="1213"/>
                </a:lnTo>
                <a:lnTo>
                  <a:pt x="2005" y="1213"/>
                </a:lnTo>
                <a:lnTo>
                  <a:pt x="2016" y="1215"/>
                </a:lnTo>
                <a:lnTo>
                  <a:pt x="2025" y="1217"/>
                </a:lnTo>
                <a:lnTo>
                  <a:pt x="2025" y="1217"/>
                </a:lnTo>
                <a:lnTo>
                  <a:pt x="2025" y="1231"/>
                </a:lnTo>
                <a:lnTo>
                  <a:pt x="2027" y="1245"/>
                </a:lnTo>
                <a:lnTo>
                  <a:pt x="2028" y="1261"/>
                </a:lnTo>
                <a:lnTo>
                  <a:pt x="2032" y="1277"/>
                </a:lnTo>
                <a:lnTo>
                  <a:pt x="2037" y="1292"/>
                </a:lnTo>
                <a:lnTo>
                  <a:pt x="2041" y="1298"/>
                </a:lnTo>
                <a:lnTo>
                  <a:pt x="2043" y="1303"/>
                </a:lnTo>
                <a:lnTo>
                  <a:pt x="2048" y="1308"/>
                </a:lnTo>
                <a:lnTo>
                  <a:pt x="2053" y="1309"/>
                </a:lnTo>
                <a:lnTo>
                  <a:pt x="2053" y="1309"/>
                </a:lnTo>
                <a:lnTo>
                  <a:pt x="2062" y="1313"/>
                </a:lnTo>
                <a:lnTo>
                  <a:pt x="2071" y="1314"/>
                </a:lnTo>
                <a:lnTo>
                  <a:pt x="2079" y="1315"/>
                </a:lnTo>
                <a:lnTo>
                  <a:pt x="2087" y="1314"/>
                </a:lnTo>
                <a:lnTo>
                  <a:pt x="2094" y="1313"/>
                </a:lnTo>
                <a:lnTo>
                  <a:pt x="2100" y="1309"/>
                </a:lnTo>
                <a:lnTo>
                  <a:pt x="2105" y="1303"/>
                </a:lnTo>
                <a:lnTo>
                  <a:pt x="2108" y="1294"/>
                </a:lnTo>
                <a:lnTo>
                  <a:pt x="2108" y="1294"/>
                </a:lnTo>
                <a:lnTo>
                  <a:pt x="2111" y="1282"/>
                </a:lnTo>
                <a:lnTo>
                  <a:pt x="2113" y="1262"/>
                </a:lnTo>
                <a:lnTo>
                  <a:pt x="2116" y="1238"/>
                </a:lnTo>
                <a:lnTo>
                  <a:pt x="2117" y="1213"/>
                </a:lnTo>
                <a:lnTo>
                  <a:pt x="2117" y="1187"/>
                </a:lnTo>
                <a:lnTo>
                  <a:pt x="2116" y="1163"/>
                </a:lnTo>
                <a:lnTo>
                  <a:pt x="2113" y="1145"/>
                </a:lnTo>
                <a:lnTo>
                  <a:pt x="2111" y="1137"/>
                </a:lnTo>
                <a:lnTo>
                  <a:pt x="2108" y="1132"/>
                </a:lnTo>
                <a:lnTo>
                  <a:pt x="2108" y="1132"/>
                </a:lnTo>
                <a:lnTo>
                  <a:pt x="2105" y="1124"/>
                </a:lnTo>
                <a:lnTo>
                  <a:pt x="2102" y="1117"/>
                </a:lnTo>
                <a:lnTo>
                  <a:pt x="2102" y="1109"/>
                </a:lnTo>
                <a:lnTo>
                  <a:pt x="2101" y="1106"/>
                </a:lnTo>
                <a:lnTo>
                  <a:pt x="2099" y="1105"/>
                </a:lnTo>
                <a:lnTo>
                  <a:pt x="2094" y="1104"/>
                </a:lnTo>
                <a:lnTo>
                  <a:pt x="2085" y="1104"/>
                </a:lnTo>
                <a:lnTo>
                  <a:pt x="2085" y="1104"/>
                </a:lnTo>
                <a:lnTo>
                  <a:pt x="2069" y="1104"/>
                </a:lnTo>
                <a:lnTo>
                  <a:pt x="2064" y="1104"/>
                </a:lnTo>
                <a:lnTo>
                  <a:pt x="2060" y="1105"/>
                </a:lnTo>
                <a:lnTo>
                  <a:pt x="2057" y="1108"/>
                </a:lnTo>
                <a:lnTo>
                  <a:pt x="2054" y="1111"/>
                </a:lnTo>
                <a:lnTo>
                  <a:pt x="2049" y="1124"/>
                </a:lnTo>
                <a:lnTo>
                  <a:pt x="2049" y="1124"/>
                </a:lnTo>
                <a:lnTo>
                  <a:pt x="2043" y="1142"/>
                </a:lnTo>
                <a:lnTo>
                  <a:pt x="2038" y="1161"/>
                </a:lnTo>
                <a:lnTo>
                  <a:pt x="2033" y="1179"/>
                </a:lnTo>
                <a:lnTo>
                  <a:pt x="1980" y="1071"/>
                </a:lnTo>
                <a:lnTo>
                  <a:pt x="1980" y="1071"/>
                </a:lnTo>
                <a:lnTo>
                  <a:pt x="1990" y="1067"/>
                </a:lnTo>
                <a:lnTo>
                  <a:pt x="2001" y="1062"/>
                </a:lnTo>
                <a:lnTo>
                  <a:pt x="2010" y="1056"/>
                </a:lnTo>
                <a:lnTo>
                  <a:pt x="2016" y="1052"/>
                </a:lnTo>
                <a:lnTo>
                  <a:pt x="2016" y="1052"/>
                </a:lnTo>
                <a:lnTo>
                  <a:pt x="2027" y="1041"/>
                </a:lnTo>
                <a:lnTo>
                  <a:pt x="2043" y="1024"/>
                </a:lnTo>
                <a:lnTo>
                  <a:pt x="2064" y="1000"/>
                </a:lnTo>
                <a:lnTo>
                  <a:pt x="2064" y="1000"/>
                </a:lnTo>
                <a:lnTo>
                  <a:pt x="2134" y="976"/>
                </a:lnTo>
                <a:lnTo>
                  <a:pt x="2134" y="976"/>
                </a:lnTo>
                <a:lnTo>
                  <a:pt x="2155" y="994"/>
                </a:lnTo>
                <a:lnTo>
                  <a:pt x="2155" y="994"/>
                </a:lnTo>
                <a:lnTo>
                  <a:pt x="2160" y="998"/>
                </a:lnTo>
                <a:lnTo>
                  <a:pt x="2162" y="999"/>
                </a:lnTo>
                <a:lnTo>
                  <a:pt x="2163" y="1000"/>
                </a:lnTo>
                <a:lnTo>
                  <a:pt x="2163" y="1000"/>
                </a:lnTo>
                <a:lnTo>
                  <a:pt x="2166" y="1027"/>
                </a:lnTo>
                <a:lnTo>
                  <a:pt x="2171" y="1047"/>
                </a:lnTo>
                <a:lnTo>
                  <a:pt x="2174" y="1055"/>
                </a:lnTo>
                <a:lnTo>
                  <a:pt x="2175" y="1059"/>
                </a:lnTo>
                <a:lnTo>
                  <a:pt x="2175" y="1059"/>
                </a:lnTo>
                <a:lnTo>
                  <a:pt x="2179" y="1062"/>
                </a:lnTo>
                <a:lnTo>
                  <a:pt x="2181" y="1064"/>
                </a:lnTo>
                <a:lnTo>
                  <a:pt x="2186" y="1066"/>
                </a:lnTo>
                <a:lnTo>
                  <a:pt x="2190" y="1066"/>
                </a:lnTo>
                <a:lnTo>
                  <a:pt x="2194" y="1064"/>
                </a:lnTo>
                <a:lnTo>
                  <a:pt x="2196" y="1063"/>
                </a:lnTo>
                <a:lnTo>
                  <a:pt x="2199" y="1059"/>
                </a:lnTo>
                <a:lnTo>
                  <a:pt x="2200" y="1057"/>
                </a:lnTo>
                <a:lnTo>
                  <a:pt x="2200" y="1057"/>
                </a:lnTo>
                <a:lnTo>
                  <a:pt x="2201" y="1046"/>
                </a:lnTo>
                <a:lnTo>
                  <a:pt x="2200" y="1032"/>
                </a:lnTo>
                <a:lnTo>
                  <a:pt x="2197" y="1019"/>
                </a:lnTo>
                <a:lnTo>
                  <a:pt x="2194" y="1008"/>
                </a:lnTo>
                <a:lnTo>
                  <a:pt x="2194" y="1008"/>
                </a:lnTo>
                <a:lnTo>
                  <a:pt x="2189" y="998"/>
                </a:lnTo>
                <a:lnTo>
                  <a:pt x="2189" y="995"/>
                </a:lnTo>
                <a:lnTo>
                  <a:pt x="2189" y="994"/>
                </a:lnTo>
                <a:lnTo>
                  <a:pt x="2189" y="994"/>
                </a:lnTo>
                <a:lnTo>
                  <a:pt x="2191" y="980"/>
                </a:lnTo>
                <a:lnTo>
                  <a:pt x="2192" y="973"/>
                </a:lnTo>
                <a:lnTo>
                  <a:pt x="2192" y="968"/>
                </a:lnTo>
                <a:lnTo>
                  <a:pt x="2192" y="968"/>
                </a:lnTo>
                <a:lnTo>
                  <a:pt x="2187" y="959"/>
                </a:lnTo>
                <a:lnTo>
                  <a:pt x="2181" y="951"/>
                </a:lnTo>
                <a:lnTo>
                  <a:pt x="2182" y="950"/>
                </a:lnTo>
                <a:lnTo>
                  <a:pt x="2182" y="950"/>
                </a:lnTo>
                <a:lnTo>
                  <a:pt x="2205" y="929"/>
                </a:lnTo>
                <a:lnTo>
                  <a:pt x="2205" y="929"/>
                </a:lnTo>
                <a:lnTo>
                  <a:pt x="2216" y="925"/>
                </a:lnTo>
                <a:lnTo>
                  <a:pt x="2227" y="920"/>
                </a:lnTo>
                <a:lnTo>
                  <a:pt x="2239" y="915"/>
                </a:lnTo>
                <a:lnTo>
                  <a:pt x="2253" y="908"/>
                </a:lnTo>
                <a:lnTo>
                  <a:pt x="2264" y="899"/>
                </a:lnTo>
                <a:lnTo>
                  <a:pt x="2269" y="894"/>
                </a:lnTo>
                <a:lnTo>
                  <a:pt x="2273" y="889"/>
                </a:lnTo>
                <a:lnTo>
                  <a:pt x="2275" y="884"/>
                </a:lnTo>
                <a:lnTo>
                  <a:pt x="2276" y="879"/>
                </a:lnTo>
                <a:lnTo>
                  <a:pt x="2276" y="879"/>
                </a:lnTo>
                <a:lnTo>
                  <a:pt x="2278" y="861"/>
                </a:lnTo>
                <a:lnTo>
                  <a:pt x="2279" y="847"/>
                </a:lnTo>
                <a:lnTo>
                  <a:pt x="2280" y="837"/>
                </a:lnTo>
                <a:lnTo>
                  <a:pt x="2281" y="826"/>
                </a:lnTo>
                <a:lnTo>
                  <a:pt x="2281" y="826"/>
                </a:lnTo>
                <a:lnTo>
                  <a:pt x="2280" y="818"/>
                </a:lnTo>
                <a:lnTo>
                  <a:pt x="2278" y="804"/>
                </a:lnTo>
                <a:lnTo>
                  <a:pt x="2269" y="766"/>
                </a:lnTo>
                <a:lnTo>
                  <a:pt x="2254" y="703"/>
                </a:lnTo>
                <a:lnTo>
                  <a:pt x="2254" y="703"/>
                </a:lnTo>
                <a:lnTo>
                  <a:pt x="2243" y="651"/>
                </a:lnTo>
                <a:lnTo>
                  <a:pt x="2233" y="613"/>
                </a:lnTo>
                <a:lnTo>
                  <a:pt x="2218" y="600"/>
                </a:lnTo>
                <a:lnTo>
                  <a:pt x="2220" y="431"/>
                </a:lnTo>
                <a:lnTo>
                  <a:pt x="2220" y="431"/>
                </a:lnTo>
                <a:lnTo>
                  <a:pt x="2207" y="416"/>
                </a:lnTo>
                <a:lnTo>
                  <a:pt x="2197" y="406"/>
                </a:lnTo>
                <a:lnTo>
                  <a:pt x="2192" y="402"/>
                </a:lnTo>
                <a:lnTo>
                  <a:pt x="2192" y="402"/>
                </a:lnTo>
                <a:lnTo>
                  <a:pt x="2191" y="402"/>
                </a:lnTo>
                <a:lnTo>
                  <a:pt x="2190" y="405"/>
                </a:lnTo>
                <a:lnTo>
                  <a:pt x="2187" y="418"/>
                </a:lnTo>
                <a:lnTo>
                  <a:pt x="2186" y="436"/>
                </a:lnTo>
                <a:lnTo>
                  <a:pt x="2187" y="457"/>
                </a:lnTo>
                <a:lnTo>
                  <a:pt x="2187" y="457"/>
                </a:lnTo>
                <a:lnTo>
                  <a:pt x="2187" y="471"/>
                </a:lnTo>
                <a:lnTo>
                  <a:pt x="2185" y="490"/>
                </a:lnTo>
                <a:lnTo>
                  <a:pt x="2180" y="536"/>
                </a:lnTo>
                <a:lnTo>
                  <a:pt x="2173" y="595"/>
                </a:lnTo>
                <a:lnTo>
                  <a:pt x="2134" y="595"/>
                </a:lnTo>
                <a:lnTo>
                  <a:pt x="2110" y="592"/>
                </a:lnTo>
                <a:lnTo>
                  <a:pt x="2110" y="592"/>
                </a:lnTo>
                <a:lnTo>
                  <a:pt x="2080" y="551"/>
                </a:lnTo>
                <a:lnTo>
                  <a:pt x="2080" y="551"/>
                </a:lnTo>
                <a:lnTo>
                  <a:pt x="2070" y="542"/>
                </a:lnTo>
                <a:lnTo>
                  <a:pt x="2049" y="527"/>
                </a:lnTo>
                <a:lnTo>
                  <a:pt x="2028" y="513"/>
                </a:lnTo>
                <a:lnTo>
                  <a:pt x="2016" y="506"/>
                </a:lnTo>
                <a:lnTo>
                  <a:pt x="2016" y="506"/>
                </a:lnTo>
                <a:lnTo>
                  <a:pt x="2005" y="503"/>
                </a:lnTo>
                <a:lnTo>
                  <a:pt x="1985" y="495"/>
                </a:lnTo>
                <a:lnTo>
                  <a:pt x="1975" y="492"/>
                </a:lnTo>
                <a:lnTo>
                  <a:pt x="1967" y="487"/>
                </a:lnTo>
                <a:lnTo>
                  <a:pt x="1959" y="482"/>
                </a:lnTo>
                <a:lnTo>
                  <a:pt x="1957" y="479"/>
                </a:lnTo>
                <a:lnTo>
                  <a:pt x="1955" y="477"/>
                </a:lnTo>
                <a:lnTo>
                  <a:pt x="1955" y="477"/>
                </a:lnTo>
                <a:lnTo>
                  <a:pt x="1953" y="467"/>
                </a:lnTo>
                <a:lnTo>
                  <a:pt x="1952" y="450"/>
                </a:lnTo>
                <a:lnTo>
                  <a:pt x="1948" y="404"/>
                </a:lnTo>
                <a:lnTo>
                  <a:pt x="1944" y="340"/>
                </a:lnTo>
                <a:lnTo>
                  <a:pt x="1944" y="340"/>
                </a:lnTo>
                <a:lnTo>
                  <a:pt x="1946" y="318"/>
                </a:lnTo>
                <a:lnTo>
                  <a:pt x="1946" y="300"/>
                </a:lnTo>
                <a:lnTo>
                  <a:pt x="1944" y="293"/>
                </a:lnTo>
                <a:lnTo>
                  <a:pt x="1942" y="289"/>
                </a:lnTo>
                <a:lnTo>
                  <a:pt x="1942" y="289"/>
                </a:lnTo>
                <a:lnTo>
                  <a:pt x="1936" y="284"/>
                </a:lnTo>
                <a:lnTo>
                  <a:pt x="1926" y="279"/>
                </a:lnTo>
                <a:lnTo>
                  <a:pt x="1916" y="276"/>
                </a:lnTo>
                <a:lnTo>
                  <a:pt x="1911" y="274"/>
                </a:lnTo>
                <a:lnTo>
                  <a:pt x="1911" y="274"/>
                </a:lnTo>
                <a:lnTo>
                  <a:pt x="1834" y="279"/>
                </a:lnTo>
                <a:lnTo>
                  <a:pt x="1834" y="279"/>
                </a:lnTo>
                <a:lnTo>
                  <a:pt x="1831" y="271"/>
                </a:lnTo>
                <a:lnTo>
                  <a:pt x="1828" y="263"/>
                </a:lnTo>
                <a:lnTo>
                  <a:pt x="1828" y="261"/>
                </a:lnTo>
                <a:lnTo>
                  <a:pt x="1830" y="260"/>
                </a:lnTo>
                <a:lnTo>
                  <a:pt x="1830" y="260"/>
                </a:lnTo>
                <a:lnTo>
                  <a:pt x="1870" y="250"/>
                </a:lnTo>
                <a:lnTo>
                  <a:pt x="1910" y="240"/>
                </a:lnTo>
                <a:lnTo>
                  <a:pt x="1995" y="227"/>
                </a:lnTo>
                <a:lnTo>
                  <a:pt x="2487" y="304"/>
                </a:lnTo>
                <a:lnTo>
                  <a:pt x="2487" y="304"/>
                </a:lnTo>
                <a:lnTo>
                  <a:pt x="2503" y="290"/>
                </a:lnTo>
                <a:lnTo>
                  <a:pt x="2514" y="281"/>
                </a:lnTo>
                <a:lnTo>
                  <a:pt x="2517" y="277"/>
                </a:lnTo>
                <a:lnTo>
                  <a:pt x="2517" y="274"/>
                </a:lnTo>
                <a:lnTo>
                  <a:pt x="2517" y="274"/>
                </a:lnTo>
                <a:lnTo>
                  <a:pt x="2494" y="271"/>
                </a:lnTo>
                <a:lnTo>
                  <a:pt x="2433" y="263"/>
                </a:lnTo>
                <a:lnTo>
                  <a:pt x="2252" y="241"/>
                </a:lnTo>
                <a:lnTo>
                  <a:pt x="1989" y="209"/>
                </a:lnTo>
                <a:lnTo>
                  <a:pt x="2143" y="161"/>
                </a:lnTo>
                <a:lnTo>
                  <a:pt x="2964" y="44"/>
                </a:lnTo>
                <a:lnTo>
                  <a:pt x="2992" y="0"/>
                </a:lnTo>
                <a:lnTo>
                  <a:pt x="2129" y="129"/>
                </a:lnTo>
                <a:lnTo>
                  <a:pt x="2129" y="129"/>
                </a:lnTo>
                <a:lnTo>
                  <a:pt x="2016" y="150"/>
                </a:lnTo>
                <a:lnTo>
                  <a:pt x="1936" y="164"/>
                </a:lnTo>
                <a:lnTo>
                  <a:pt x="1896" y="171"/>
                </a:lnTo>
                <a:lnTo>
                  <a:pt x="1870" y="171"/>
                </a:lnTo>
                <a:lnTo>
                  <a:pt x="1851" y="164"/>
                </a:lnTo>
                <a:close/>
                <a:moveTo>
                  <a:pt x="1823" y="1130"/>
                </a:moveTo>
                <a:lnTo>
                  <a:pt x="1823" y="1130"/>
                </a:lnTo>
                <a:lnTo>
                  <a:pt x="1947" y="1082"/>
                </a:lnTo>
                <a:lnTo>
                  <a:pt x="1989" y="1178"/>
                </a:lnTo>
                <a:lnTo>
                  <a:pt x="1823" y="1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3856D715-2162-46AE-B361-B40547BD3D8E}"/>
              </a:ext>
            </a:extLst>
          </p:cNvPr>
          <p:cNvSpPr>
            <a:spLocks noEditPoints="1"/>
          </p:cNvSpPr>
          <p:nvPr/>
        </p:nvSpPr>
        <p:spPr bwMode="auto">
          <a:xfrm>
            <a:off x="6528749" y="4596800"/>
            <a:ext cx="2779388" cy="994399"/>
          </a:xfrm>
          <a:custGeom>
            <a:avLst/>
            <a:gdLst>
              <a:gd name="T0" fmla="*/ 1818 w 3382"/>
              <a:gd name="T1" fmla="*/ 437 h 1210"/>
              <a:gd name="T2" fmla="*/ 1504 w 3382"/>
              <a:gd name="T3" fmla="*/ 513 h 1210"/>
              <a:gd name="T4" fmla="*/ 339 w 3382"/>
              <a:gd name="T5" fmla="*/ 202 h 1210"/>
              <a:gd name="T6" fmla="*/ 441 w 3382"/>
              <a:gd name="T7" fmla="*/ 110 h 1210"/>
              <a:gd name="T8" fmla="*/ 462 w 3382"/>
              <a:gd name="T9" fmla="*/ 64 h 1210"/>
              <a:gd name="T10" fmla="*/ 251 w 3382"/>
              <a:gd name="T11" fmla="*/ 210 h 1210"/>
              <a:gd name="T12" fmla="*/ 227 w 3382"/>
              <a:gd name="T13" fmla="*/ 211 h 1210"/>
              <a:gd name="T14" fmla="*/ 195 w 3382"/>
              <a:gd name="T15" fmla="*/ 251 h 1210"/>
              <a:gd name="T16" fmla="*/ 70 w 3382"/>
              <a:gd name="T17" fmla="*/ 378 h 1210"/>
              <a:gd name="T18" fmla="*/ 0 w 3382"/>
              <a:gd name="T19" fmla="*/ 490 h 1210"/>
              <a:gd name="T20" fmla="*/ 26 w 3382"/>
              <a:gd name="T21" fmla="*/ 518 h 1210"/>
              <a:gd name="T22" fmla="*/ 299 w 3382"/>
              <a:gd name="T23" fmla="*/ 450 h 1210"/>
              <a:gd name="T24" fmla="*/ 361 w 3382"/>
              <a:gd name="T25" fmla="*/ 527 h 1210"/>
              <a:gd name="T26" fmla="*/ 579 w 3382"/>
              <a:gd name="T27" fmla="*/ 822 h 1210"/>
              <a:gd name="T28" fmla="*/ 706 w 3382"/>
              <a:gd name="T29" fmla="*/ 811 h 1210"/>
              <a:gd name="T30" fmla="*/ 732 w 3382"/>
              <a:gd name="T31" fmla="*/ 760 h 1210"/>
              <a:gd name="T32" fmla="*/ 803 w 3382"/>
              <a:gd name="T33" fmla="*/ 740 h 1210"/>
              <a:gd name="T34" fmla="*/ 1194 w 3382"/>
              <a:gd name="T35" fmla="*/ 672 h 1210"/>
              <a:gd name="T36" fmla="*/ 1304 w 3382"/>
              <a:gd name="T37" fmla="*/ 678 h 1210"/>
              <a:gd name="T38" fmla="*/ 1410 w 3382"/>
              <a:gd name="T39" fmla="*/ 655 h 1210"/>
              <a:gd name="T40" fmla="*/ 1628 w 3382"/>
              <a:gd name="T41" fmla="*/ 924 h 1210"/>
              <a:gd name="T42" fmla="*/ 1709 w 3382"/>
              <a:gd name="T43" fmla="*/ 1001 h 1210"/>
              <a:gd name="T44" fmla="*/ 1815 w 3382"/>
              <a:gd name="T45" fmla="*/ 1058 h 1210"/>
              <a:gd name="T46" fmla="*/ 1725 w 3382"/>
              <a:gd name="T47" fmla="*/ 1072 h 1210"/>
              <a:gd name="T48" fmla="*/ 1715 w 3382"/>
              <a:gd name="T49" fmla="*/ 1098 h 1210"/>
              <a:gd name="T50" fmla="*/ 1979 w 3382"/>
              <a:gd name="T51" fmla="*/ 1189 h 1210"/>
              <a:gd name="T52" fmla="*/ 2574 w 3382"/>
              <a:gd name="T53" fmla="*/ 1210 h 1210"/>
              <a:gd name="T54" fmla="*/ 2664 w 3382"/>
              <a:gd name="T55" fmla="*/ 1195 h 1210"/>
              <a:gd name="T56" fmla="*/ 2688 w 3382"/>
              <a:gd name="T57" fmla="*/ 1164 h 1210"/>
              <a:gd name="T58" fmla="*/ 2674 w 3382"/>
              <a:gd name="T59" fmla="*/ 1156 h 1210"/>
              <a:gd name="T60" fmla="*/ 2609 w 3382"/>
              <a:gd name="T61" fmla="*/ 1184 h 1210"/>
              <a:gd name="T62" fmla="*/ 2537 w 3382"/>
              <a:gd name="T63" fmla="*/ 1195 h 1210"/>
              <a:gd name="T64" fmla="*/ 2596 w 3382"/>
              <a:gd name="T65" fmla="*/ 1082 h 1210"/>
              <a:gd name="T66" fmla="*/ 2532 w 3382"/>
              <a:gd name="T67" fmla="*/ 1074 h 1210"/>
              <a:gd name="T68" fmla="*/ 2585 w 3382"/>
              <a:gd name="T69" fmla="*/ 1021 h 1210"/>
              <a:gd name="T70" fmla="*/ 2718 w 3382"/>
              <a:gd name="T71" fmla="*/ 968 h 1210"/>
              <a:gd name="T72" fmla="*/ 2767 w 3382"/>
              <a:gd name="T73" fmla="*/ 934 h 1210"/>
              <a:gd name="T74" fmla="*/ 2772 w 3382"/>
              <a:gd name="T75" fmla="*/ 882 h 1210"/>
              <a:gd name="T76" fmla="*/ 2664 w 3382"/>
              <a:gd name="T77" fmla="*/ 768 h 1210"/>
              <a:gd name="T78" fmla="*/ 2500 w 3382"/>
              <a:gd name="T79" fmla="*/ 647 h 1210"/>
              <a:gd name="T80" fmla="*/ 2413 w 3382"/>
              <a:gd name="T81" fmla="*/ 599 h 1210"/>
              <a:gd name="T82" fmla="*/ 2353 w 3382"/>
              <a:gd name="T83" fmla="*/ 551 h 1210"/>
              <a:gd name="T84" fmla="*/ 2234 w 3382"/>
              <a:gd name="T85" fmla="*/ 509 h 1210"/>
              <a:gd name="T86" fmla="*/ 2090 w 3382"/>
              <a:gd name="T87" fmla="*/ 456 h 1210"/>
              <a:gd name="T88" fmla="*/ 2587 w 3382"/>
              <a:gd name="T89" fmla="*/ 425 h 1210"/>
              <a:gd name="T90" fmla="*/ 3343 w 3382"/>
              <a:gd name="T91" fmla="*/ 440 h 1210"/>
              <a:gd name="T92" fmla="*/ 3382 w 3382"/>
              <a:gd name="T93" fmla="*/ 434 h 1210"/>
              <a:gd name="T94" fmla="*/ 3324 w 3382"/>
              <a:gd name="T95" fmla="*/ 385 h 1210"/>
              <a:gd name="T96" fmla="*/ 2095 w 3382"/>
              <a:gd name="T97" fmla="*/ 367 h 1210"/>
              <a:gd name="T98" fmla="*/ 1613 w 3382"/>
              <a:gd name="T99" fmla="*/ 10 h 1210"/>
              <a:gd name="T100" fmla="*/ 953 w 3382"/>
              <a:gd name="T101" fmla="*/ 358 h 1210"/>
              <a:gd name="T102" fmla="*/ 2450 w 3382"/>
              <a:gd name="T103" fmla="*/ 1093 h 1210"/>
              <a:gd name="T104" fmla="*/ 2496 w 3382"/>
              <a:gd name="T105" fmla="*/ 1177 h 1210"/>
              <a:gd name="T106" fmla="*/ 2221 w 3382"/>
              <a:gd name="T107" fmla="*/ 1113 h 1210"/>
              <a:gd name="T108" fmla="*/ 2305 w 3382"/>
              <a:gd name="T109" fmla="*/ 1103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82" h="1210">
                <a:moveTo>
                  <a:pt x="2023" y="448"/>
                </a:moveTo>
                <a:lnTo>
                  <a:pt x="2023" y="448"/>
                </a:lnTo>
                <a:lnTo>
                  <a:pt x="1939" y="443"/>
                </a:lnTo>
                <a:lnTo>
                  <a:pt x="1870" y="439"/>
                </a:lnTo>
                <a:lnTo>
                  <a:pt x="1818" y="437"/>
                </a:lnTo>
                <a:lnTo>
                  <a:pt x="1818" y="437"/>
                </a:lnTo>
                <a:lnTo>
                  <a:pt x="1806" y="439"/>
                </a:lnTo>
                <a:lnTo>
                  <a:pt x="1789" y="441"/>
                </a:lnTo>
                <a:lnTo>
                  <a:pt x="1742" y="451"/>
                </a:lnTo>
                <a:lnTo>
                  <a:pt x="1681" y="466"/>
                </a:lnTo>
                <a:lnTo>
                  <a:pt x="1618" y="482"/>
                </a:lnTo>
                <a:lnTo>
                  <a:pt x="1504" y="513"/>
                </a:lnTo>
                <a:lnTo>
                  <a:pt x="1453" y="527"/>
                </a:lnTo>
                <a:lnTo>
                  <a:pt x="746" y="515"/>
                </a:lnTo>
                <a:lnTo>
                  <a:pt x="431" y="231"/>
                </a:lnTo>
                <a:lnTo>
                  <a:pt x="303" y="214"/>
                </a:lnTo>
                <a:lnTo>
                  <a:pt x="303" y="214"/>
                </a:lnTo>
                <a:lnTo>
                  <a:pt x="339" y="202"/>
                </a:lnTo>
                <a:lnTo>
                  <a:pt x="364" y="193"/>
                </a:lnTo>
                <a:lnTo>
                  <a:pt x="378" y="187"/>
                </a:lnTo>
                <a:lnTo>
                  <a:pt x="378" y="187"/>
                </a:lnTo>
                <a:lnTo>
                  <a:pt x="394" y="168"/>
                </a:lnTo>
                <a:lnTo>
                  <a:pt x="425" y="130"/>
                </a:lnTo>
                <a:lnTo>
                  <a:pt x="441" y="110"/>
                </a:lnTo>
                <a:lnTo>
                  <a:pt x="453" y="92"/>
                </a:lnTo>
                <a:lnTo>
                  <a:pt x="463" y="77"/>
                </a:lnTo>
                <a:lnTo>
                  <a:pt x="464" y="72"/>
                </a:lnTo>
                <a:lnTo>
                  <a:pt x="466" y="69"/>
                </a:lnTo>
                <a:lnTo>
                  <a:pt x="466" y="69"/>
                </a:lnTo>
                <a:lnTo>
                  <a:pt x="462" y="64"/>
                </a:lnTo>
                <a:lnTo>
                  <a:pt x="457" y="61"/>
                </a:lnTo>
                <a:lnTo>
                  <a:pt x="450" y="56"/>
                </a:lnTo>
                <a:lnTo>
                  <a:pt x="442" y="52"/>
                </a:lnTo>
                <a:lnTo>
                  <a:pt x="429" y="47"/>
                </a:lnTo>
                <a:lnTo>
                  <a:pt x="422" y="45"/>
                </a:lnTo>
                <a:lnTo>
                  <a:pt x="251" y="210"/>
                </a:lnTo>
                <a:lnTo>
                  <a:pt x="251" y="210"/>
                </a:lnTo>
                <a:lnTo>
                  <a:pt x="242" y="208"/>
                </a:lnTo>
                <a:lnTo>
                  <a:pt x="234" y="208"/>
                </a:lnTo>
                <a:lnTo>
                  <a:pt x="230" y="209"/>
                </a:lnTo>
                <a:lnTo>
                  <a:pt x="227" y="211"/>
                </a:lnTo>
                <a:lnTo>
                  <a:pt x="227" y="211"/>
                </a:lnTo>
                <a:lnTo>
                  <a:pt x="223" y="214"/>
                </a:lnTo>
                <a:lnTo>
                  <a:pt x="219" y="216"/>
                </a:lnTo>
                <a:lnTo>
                  <a:pt x="214" y="221"/>
                </a:lnTo>
                <a:lnTo>
                  <a:pt x="208" y="231"/>
                </a:lnTo>
                <a:lnTo>
                  <a:pt x="208" y="231"/>
                </a:lnTo>
                <a:lnTo>
                  <a:pt x="195" y="251"/>
                </a:lnTo>
                <a:lnTo>
                  <a:pt x="193" y="257"/>
                </a:lnTo>
                <a:lnTo>
                  <a:pt x="192" y="262"/>
                </a:lnTo>
                <a:lnTo>
                  <a:pt x="192" y="262"/>
                </a:lnTo>
                <a:lnTo>
                  <a:pt x="192" y="288"/>
                </a:lnTo>
                <a:lnTo>
                  <a:pt x="70" y="378"/>
                </a:lnTo>
                <a:lnTo>
                  <a:pt x="70" y="378"/>
                </a:lnTo>
                <a:lnTo>
                  <a:pt x="57" y="395"/>
                </a:lnTo>
                <a:lnTo>
                  <a:pt x="30" y="434"/>
                </a:lnTo>
                <a:lnTo>
                  <a:pt x="16" y="456"/>
                </a:lnTo>
                <a:lnTo>
                  <a:pt x="7" y="476"/>
                </a:lnTo>
                <a:lnTo>
                  <a:pt x="3" y="484"/>
                </a:lnTo>
                <a:lnTo>
                  <a:pt x="0" y="490"/>
                </a:lnTo>
                <a:lnTo>
                  <a:pt x="0" y="497"/>
                </a:lnTo>
                <a:lnTo>
                  <a:pt x="2" y="500"/>
                </a:lnTo>
                <a:lnTo>
                  <a:pt x="2" y="500"/>
                </a:lnTo>
                <a:lnTo>
                  <a:pt x="8" y="505"/>
                </a:lnTo>
                <a:lnTo>
                  <a:pt x="14" y="510"/>
                </a:lnTo>
                <a:lnTo>
                  <a:pt x="26" y="518"/>
                </a:lnTo>
                <a:lnTo>
                  <a:pt x="40" y="524"/>
                </a:lnTo>
                <a:lnTo>
                  <a:pt x="197" y="318"/>
                </a:lnTo>
                <a:lnTo>
                  <a:pt x="197" y="318"/>
                </a:lnTo>
                <a:lnTo>
                  <a:pt x="245" y="378"/>
                </a:lnTo>
                <a:lnTo>
                  <a:pt x="283" y="427"/>
                </a:lnTo>
                <a:lnTo>
                  <a:pt x="299" y="450"/>
                </a:lnTo>
                <a:lnTo>
                  <a:pt x="311" y="467"/>
                </a:lnTo>
                <a:lnTo>
                  <a:pt x="311" y="467"/>
                </a:lnTo>
                <a:lnTo>
                  <a:pt x="321" y="483"/>
                </a:lnTo>
                <a:lnTo>
                  <a:pt x="334" y="499"/>
                </a:lnTo>
                <a:lnTo>
                  <a:pt x="347" y="514"/>
                </a:lnTo>
                <a:lnTo>
                  <a:pt x="361" y="527"/>
                </a:lnTo>
                <a:lnTo>
                  <a:pt x="384" y="550"/>
                </a:lnTo>
                <a:lnTo>
                  <a:pt x="393" y="557"/>
                </a:lnTo>
                <a:lnTo>
                  <a:pt x="445" y="573"/>
                </a:lnTo>
                <a:lnTo>
                  <a:pt x="556" y="821"/>
                </a:lnTo>
                <a:lnTo>
                  <a:pt x="556" y="821"/>
                </a:lnTo>
                <a:lnTo>
                  <a:pt x="579" y="822"/>
                </a:lnTo>
                <a:lnTo>
                  <a:pt x="631" y="821"/>
                </a:lnTo>
                <a:lnTo>
                  <a:pt x="658" y="820"/>
                </a:lnTo>
                <a:lnTo>
                  <a:pt x="683" y="819"/>
                </a:lnTo>
                <a:lnTo>
                  <a:pt x="700" y="816"/>
                </a:lnTo>
                <a:lnTo>
                  <a:pt x="705" y="814"/>
                </a:lnTo>
                <a:lnTo>
                  <a:pt x="706" y="811"/>
                </a:lnTo>
                <a:lnTo>
                  <a:pt x="706" y="811"/>
                </a:lnTo>
                <a:lnTo>
                  <a:pt x="709" y="805"/>
                </a:lnTo>
                <a:lnTo>
                  <a:pt x="711" y="798"/>
                </a:lnTo>
                <a:lnTo>
                  <a:pt x="720" y="780"/>
                </a:lnTo>
                <a:lnTo>
                  <a:pt x="732" y="760"/>
                </a:lnTo>
                <a:lnTo>
                  <a:pt x="732" y="760"/>
                </a:lnTo>
                <a:lnTo>
                  <a:pt x="762" y="762"/>
                </a:lnTo>
                <a:lnTo>
                  <a:pt x="784" y="762"/>
                </a:lnTo>
                <a:lnTo>
                  <a:pt x="792" y="761"/>
                </a:lnTo>
                <a:lnTo>
                  <a:pt x="795" y="760"/>
                </a:lnTo>
                <a:lnTo>
                  <a:pt x="795" y="760"/>
                </a:lnTo>
                <a:lnTo>
                  <a:pt x="803" y="740"/>
                </a:lnTo>
                <a:lnTo>
                  <a:pt x="814" y="704"/>
                </a:lnTo>
                <a:lnTo>
                  <a:pt x="829" y="652"/>
                </a:lnTo>
                <a:lnTo>
                  <a:pt x="1030" y="647"/>
                </a:lnTo>
                <a:lnTo>
                  <a:pt x="1030" y="647"/>
                </a:lnTo>
                <a:lnTo>
                  <a:pt x="1126" y="662"/>
                </a:lnTo>
                <a:lnTo>
                  <a:pt x="1194" y="672"/>
                </a:lnTo>
                <a:lnTo>
                  <a:pt x="1231" y="676"/>
                </a:lnTo>
                <a:lnTo>
                  <a:pt x="1231" y="676"/>
                </a:lnTo>
                <a:lnTo>
                  <a:pt x="1247" y="677"/>
                </a:lnTo>
                <a:lnTo>
                  <a:pt x="1272" y="678"/>
                </a:lnTo>
                <a:lnTo>
                  <a:pt x="1295" y="679"/>
                </a:lnTo>
                <a:lnTo>
                  <a:pt x="1304" y="678"/>
                </a:lnTo>
                <a:lnTo>
                  <a:pt x="1307" y="677"/>
                </a:lnTo>
                <a:lnTo>
                  <a:pt x="1307" y="677"/>
                </a:lnTo>
                <a:lnTo>
                  <a:pt x="1315" y="672"/>
                </a:lnTo>
                <a:lnTo>
                  <a:pt x="1326" y="666"/>
                </a:lnTo>
                <a:lnTo>
                  <a:pt x="1339" y="658"/>
                </a:lnTo>
                <a:lnTo>
                  <a:pt x="1410" y="655"/>
                </a:lnTo>
                <a:lnTo>
                  <a:pt x="1410" y="655"/>
                </a:lnTo>
                <a:lnTo>
                  <a:pt x="1438" y="690"/>
                </a:lnTo>
                <a:lnTo>
                  <a:pt x="1505" y="777"/>
                </a:lnTo>
                <a:lnTo>
                  <a:pt x="1546" y="827"/>
                </a:lnTo>
                <a:lnTo>
                  <a:pt x="1588" y="878"/>
                </a:lnTo>
                <a:lnTo>
                  <a:pt x="1628" y="924"/>
                </a:lnTo>
                <a:lnTo>
                  <a:pt x="1647" y="945"/>
                </a:lnTo>
                <a:lnTo>
                  <a:pt x="1663" y="961"/>
                </a:lnTo>
                <a:lnTo>
                  <a:pt x="1663" y="961"/>
                </a:lnTo>
                <a:lnTo>
                  <a:pt x="1679" y="976"/>
                </a:lnTo>
                <a:lnTo>
                  <a:pt x="1694" y="989"/>
                </a:lnTo>
                <a:lnTo>
                  <a:pt x="1709" y="1001"/>
                </a:lnTo>
                <a:lnTo>
                  <a:pt x="1722" y="1011"/>
                </a:lnTo>
                <a:lnTo>
                  <a:pt x="1748" y="1029"/>
                </a:lnTo>
                <a:lnTo>
                  <a:pt x="1770" y="1041"/>
                </a:lnTo>
                <a:lnTo>
                  <a:pt x="1789" y="1050"/>
                </a:lnTo>
                <a:lnTo>
                  <a:pt x="1804" y="1055"/>
                </a:lnTo>
                <a:lnTo>
                  <a:pt x="1815" y="1058"/>
                </a:lnTo>
                <a:lnTo>
                  <a:pt x="1774" y="1068"/>
                </a:lnTo>
                <a:lnTo>
                  <a:pt x="1774" y="1068"/>
                </a:lnTo>
                <a:lnTo>
                  <a:pt x="1765" y="1068"/>
                </a:lnTo>
                <a:lnTo>
                  <a:pt x="1744" y="1068"/>
                </a:lnTo>
                <a:lnTo>
                  <a:pt x="1733" y="1069"/>
                </a:lnTo>
                <a:lnTo>
                  <a:pt x="1725" y="1072"/>
                </a:lnTo>
                <a:lnTo>
                  <a:pt x="1721" y="1073"/>
                </a:lnTo>
                <a:lnTo>
                  <a:pt x="1717" y="1076"/>
                </a:lnTo>
                <a:lnTo>
                  <a:pt x="1716" y="1078"/>
                </a:lnTo>
                <a:lnTo>
                  <a:pt x="1715" y="1080"/>
                </a:lnTo>
                <a:lnTo>
                  <a:pt x="1715" y="1080"/>
                </a:lnTo>
                <a:lnTo>
                  <a:pt x="1715" y="1098"/>
                </a:lnTo>
                <a:lnTo>
                  <a:pt x="2008" y="1100"/>
                </a:lnTo>
                <a:lnTo>
                  <a:pt x="2034" y="1166"/>
                </a:lnTo>
                <a:lnTo>
                  <a:pt x="1963" y="1171"/>
                </a:lnTo>
                <a:lnTo>
                  <a:pt x="1955" y="1187"/>
                </a:lnTo>
                <a:lnTo>
                  <a:pt x="1955" y="1187"/>
                </a:lnTo>
                <a:lnTo>
                  <a:pt x="1979" y="1189"/>
                </a:lnTo>
                <a:lnTo>
                  <a:pt x="2015" y="1193"/>
                </a:lnTo>
                <a:lnTo>
                  <a:pt x="2015" y="1193"/>
                </a:lnTo>
                <a:lnTo>
                  <a:pt x="2097" y="1203"/>
                </a:lnTo>
                <a:lnTo>
                  <a:pt x="2097" y="1203"/>
                </a:lnTo>
                <a:lnTo>
                  <a:pt x="2323" y="1206"/>
                </a:lnTo>
                <a:lnTo>
                  <a:pt x="2574" y="1210"/>
                </a:lnTo>
                <a:lnTo>
                  <a:pt x="2574" y="1210"/>
                </a:lnTo>
                <a:lnTo>
                  <a:pt x="2601" y="1209"/>
                </a:lnTo>
                <a:lnTo>
                  <a:pt x="2629" y="1205"/>
                </a:lnTo>
                <a:lnTo>
                  <a:pt x="2643" y="1203"/>
                </a:lnTo>
                <a:lnTo>
                  <a:pt x="2655" y="1200"/>
                </a:lnTo>
                <a:lnTo>
                  <a:pt x="2664" y="1195"/>
                </a:lnTo>
                <a:lnTo>
                  <a:pt x="2671" y="1192"/>
                </a:lnTo>
                <a:lnTo>
                  <a:pt x="2671" y="1192"/>
                </a:lnTo>
                <a:lnTo>
                  <a:pt x="2681" y="1182"/>
                </a:lnTo>
                <a:lnTo>
                  <a:pt x="2687" y="1172"/>
                </a:lnTo>
                <a:lnTo>
                  <a:pt x="2688" y="1168"/>
                </a:lnTo>
                <a:lnTo>
                  <a:pt x="2688" y="1164"/>
                </a:lnTo>
                <a:lnTo>
                  <a:pt x="2688" y="1161"/>
                </a:lnTo>
                <a:lnTo>
                  <a:pt x="2685" y="1158"/>
                </a:lnTo>
                <a:lnTo>
                  <a:pt x="2685" y="1158"/>
                </a:lnTo>
                <a:lnTo>
                  <a:pt x="2681" y="1156"/>
                </a:lnTo>
                <a:lnTo>
                  <a:pt x="2677" y="1156"/>
                </a:lnTo>
                <a:lnTo>
                  <a:pt x="2674" y="1156"/>
                </a:lnTo>
                <a:lnTo>
                  <a:pt x="2669" y="1157"/>
                </a:lnTo>
                <a:lnTo>
                  <a:pt x="2656" y="1163"/>
                </a:lnTo>
                <a:lnTo>
                  <a:pt x="2639" y="1171"/>
                </a:lnTo>
                <a:lnTo>
                  <a:pt x="2639" y="1171"/>
                </a:lnTo>
                <a:lnTo>
                  <a:pt x="2623" y="1178"/>
                </a:lnTo>
                <a:lnTo>
                  <a:pt x="2609" y="1184"/>
                </a:lnTo>
                <a:lnTo>
                  <a:pt x="2603" y="1188"/>
                </a:lnTo>
                <a:lnTo>
                  <a:pt x="2596" y="1189"/>
                </a:lnTo>
                <a:lnTo>
                  <a:pt x="2588" y="1192"/>
                </a:lnTo>
                <a:lnTo>
                  <a:pt x="2577" y="1193"/>
                </a:lnTo>
                <a:lnTo>
                  <a:pt x="2577" y="1193"/>
                </a:lnTo>
                <a:lnTo>
                  <a:pt x="2537" y="1195"/>
                </a:lnTo>
                <a:lnTo>
                  <a:pt x="2485" y="1092"/>
                </a:lnTo>
                <a:lnTo>
                  <a:pt x="2596" y="1095"/>
                </a:lnTo>
                <a:lnTo>
                  <a:pt x="2596" y="1095"/>
                </a:lnTo>
                <a:lnTo>
                  <a:pt x="2596" y="1093"/>
                </a:lnTo>
                <a:lnTo>
                  <a:pt x="2596" y="1088"/>
                </a:lnTo>
                <a:lnTo>
                  <a:pt x="2596" y="1082"/>
                </a:lnTo>
                <a:lnTo>
                  <a:pt x="2593" y="1079"/>
                </a:lnTo>
                <a:lnTo>
                  <a:pt x="2591" y="1077"/>
                </a:lnTo>
                <a:lnTo>
                  <a:pt x="2591" y="1077"/>
                </a:lnTo>
                <a:lnTo>
                  <a:pt x="2585" y="1076"/>
                </a:lnTo>
                <a:lnTo>
                  <a:pt x="2570" y="1076"/>
                </a:lnTo>
                <a:lnTo>
                  <a:pt x="2532" y="1074"/>
                </a:lnTo>
                <a:lnTo>
                  <a:pt x="2477" y="1076"/>
                </a:lnTo>
                <a:lnTo>
                  <a:pt x="2455" y="1050"/>
                </a:lnTo>
                <a:lnTo>
                  <a:pt x="2455" y="1050"/>
                </a:lnTo>
                <a:lnTo>
                  <a:pt x="2482" y="1045"/>
                </a:lnTo>
                <a:lnTo>
                  <a:pt x="2547" y="1031"/>
                </a:lnTo>
                <a:lnTo>
                  <a:pt x="2585" y="1021"/>
                </a:lnTo>
                <a:lnTo>
                  <a:pt x="2623" y="1010"/>
                </a:lnTo>
                <a:lnTo>
                  <a:pt x="2656" y="999"/>
                </a:lnTo>
                <a:lnTo>
                  <a:pt x="2670" y="993"/>
                </a:lnTo>
                <a:lnTo>
                  <a:pt x="2682" y="987"/>
                </a:lnTo>
                <a:lnTo>
                  <a:pt x="2682" y="987"/>
                </a:lnTo>
                <a:lnTo>
                  <a:pt x="2718" y="968"/>
                </a:lnTo>
                <a:lnTo>
                  <a:pt x="2740" y="957"/>
                </a:lnTo>
                <a:lnTo>
                  <a:pt x="2748" y="952"/>
                </a:lnTo>
                <a:lnTo>
                  <a:pt x="2755" y="947"/>
                </a:lnTo>
                <a:lnTo>
                  <a:pt x="2761" y="941"/>
                </a:lnTo>
                <a:lnTo>
                  <a:pt x="2767" y="934"/>
                </a:lnTo>
                <a:lnTo>
                  <a:pt x="2767" y="934"/>
                </a:lnTo>
                <a:lnTo>
                  <a:pt x="2770" y="929"/>
                </a:lnTo>
                <a:lnTo>
                  <a:pt x="2772" y="924"/>
                </a:lnTo>
                <a:lnTo>
                  <a:pt x="2775" y="914"/>
                </a:lnTo>
                <a:lnTo>
                  <a:pt x="2776" y="903"/>
                </a:lnTo>
                <a:lnTo>
                  <a:pt x="2775" y="892"/>
                </a:lnTo>
                <a:lnTo>
                  <a:pt x="2772" y="882"/>
                </a:lnTo>
                <a:lnTo>
                  <a:pt x="2770" y="873"/>
                </a:lnTo>
                <a:lnTo>
                  <a:pt x="2766" y="867"/>
                </a:lnTo>
                <a:lnTo>
                  <a:pt x="2764" y="863"/>
                </a:lnTo>
                <a:lnTo>
                  <a:pt x="2764" y="863"/>
                </a:lnTo>
                <a:lnTo>
                  <a:pt x="2730" y="832"/>
                </a:lnTo>
                <a:lnTo>
                  <a:pt x="2664" y="768"/>
                </a:lnTo>
                <a:lnTo>
                  <a:pt x="2563" y="671"/>
                </a:lnTo>
                <a:lnTo>
                  <a:pt x="2563" y="671"/>
                </a:lnTo>
                <a:lnTo>
                  <a:pt x="2556" y="667"/>
                </a:lnTo>
                <a:lnTo>
                  <a:pt x="2548" y="663"/>
                </a:lnTo>
                <a:lnTo>
                  <a:pt x="2523" y="655"/>
                </a:lnTo>
                <a:lnTo>
                  <a:pt x="2500" y="647"/>
                </a:lnTo>
                <a:lnTo>
                  <a:pt x="2484" y="642"/>
                </a:lnTo>
                <a:lnTo>
                  <a:pt x="2484" y="642"/>
                </a:lnTo>
                <a:lnTo>
                  <a:pt x="2439" y="631"/>
                </a:lnTo>
                <a:lnTo>
                  <a:pt x="2439" y="631"/>
                </a:lnTo>
                <a:lnTo>
                  <a:pt x="2432" y="621"/>
                </a:lnTo>
                <a:lnTo>
                  <a:pt x="2413" y="599"/>
                </a:lnTo>
                <a:lnTo>
                  <a:pt x="2401" y="585"/>
                </a:lnTo>
                <a:lnTo>
                  <a:pt x="2390" y="574"/>
                </a:lnTo>
                <a:lnTo>
                  <a:pt x="2379" y="564"/>
                </a:lnTo>
                <a:lnTo>
                  <a:pt x="2369" y="557"/>
                </a:lnTo>
                <a:lnTo>
                  <a:pt x="2369" y="557"/>
                </a:lnTo>
                <a:lnTo>
                  <a:pt x="2353" y="551"/>
                </a:lnTo>
                <a:lnTo>
                  <a:pt x="2342" y="547"/>
                </a:lnTo>
                <a:lnTo>
                  <a:pt x="2334" y="546"/>
                </a:lnTo>
                <a:lnTo>
                  <a:pt x="2332" y="546"/>
                </a:lnTo>
                <a:lnTo>
                  <a:pt x="2258" y="550"/>
                </a:lnTo>
                <a:lnTo>
                  <a:pt x="2234" y="509"/>
                </a:lnTo>
                <a:lnTo>
                  <a:pt x="2234" y="509"/>
                </a:lnTo>
                <a:lnTo>
                  <a:pt x="2211" y="495"/>
                </a:lnTo>
                <a:lnTo>
                  <a:pt x="2192" y="485"/>
                </a:lnTo>
                <a:lnTo>
                  <a:pt x="2180" y="481"/>
                </a:lnTo>
                <a:lnTo>
                  <a:pt x="2180" y="481"/>
                </a:lnTo>
                <a:lnTo>
                  <a:pt x="2132" y="468"/>
                </a:lnTo>
                <a:lnTo>
                  <a:pt x="2090" y="456"/>
                </a:lnTo>
                <a:lnTo>
                  <a:pt x="2091" y="430"/>
                </a:lnTo>
                <a:lnTo>
                  <a:pt x="2129" y="419"/>
                </a:lnTo>
                <a:lnTo>
                  <a:pt x="2191" y="405"/>
                </a:lnTo>
                <a:lnTo>
                  <a:pt x="2439" y="419"/>
                </a:lnTo>
                <a:lnTo>
                  <a:pt x="2439" y="419"/>
                </a:lnTo>
                <a:lnTo>
                  <a:pt x="2587" y="425"/>
                </a:lnTo>
                <a:lnTo>
                  <a:pt x="2739" y="430"/>
                </a:lnTo>
                <a:lnTo>
                  <a:pt x="2913" y="436"/>
                </a:lnTo>
                <a:lnTo>
                  <a:pt x="3086" y="440"/>
                </a:lnTo>
                <a:lnTo>
                  <a:pt x="3236" y="442"/>
                </a:lnTo>
                <a:lnTo>
                  <a:pt x="3297" y="441"/>
                </a:lnTo>
                <a:lnTo>
                  <a:pt x="3343" y="440"/>
                </a:lnTo>
                <a:lnTo>
                  <a:pt x="3360" y="439"/>
                </a:lnTo>
                <a:lnTo>
                  <a:pt x="3372" y="437"/>
                </a:lnTo>
                <a:lnTo>
                  <a:pt x="3380" y="435"/>
                </a:lnTo>
                <a:lnTo>
                  <a:pt x="3382" y="435"/>
                </a:lnTo>
                <a:lnTo>
                  <a:pt x="3382" y="434"/>
                </a:lnTo>
                <a:lnTo>
                  <a:pt x="3382" y="434"/>
                </a:lnTo>
                <a:lnTo>
                  <a:pt x="3381" y="429"/>
                </a:lnTo>
                <a:lnTo>
                  <a:pt x="3377" y="424"/>
                </a:lnTo>
                <a:lnTo>
                  <a:pt x="3370" y="414"/>
                </a:lnTo>
                <a:lnTo>
                  <a:pt x="3359" y="405"/>
                </a:lnTo>
                <a:lnTo>
                  <a:pt x="3346" y="398"/>
                </a:lnTo>
                <a:lnTo>
                  <a:pt x="3324" y="385"/>
                </a:lnTo>
                <a:lnTo>
                  <a:pt x="3314" y="381"/>
                </a:lnTo>
                <a:lnTo>
                  <a:pt x="2480" y="397"/>
                </a:lnTo>
                <a:lnTo>
                  <a:pt x="2142" y="381"/>
                </a:lnTo>
                <a:lnTo>
                  <a:pt x="2142" y="381"/>
                </a:lnTo>
                <a:lnTo>
                  <a:pt x="2115" y="373"/>
                </a:lnTo>
                <a:lnTo>
                  <a:pt x="2095" y="367"/>
                </a:lnTo>
                <a:lnTo>
                  <a:pt x="2082" y="362"/>
                </a:lnTo>
                <a:lnTo>
                  <a:pt x="2082" y="362"/>
                </a:lnTo>
                <a:lnTo>
                  <a:pt x="2069" y="356"/>
                </a:lnTo>
                <a:lnTo>
                  <a:pt x="2061" y="352"/>
                </a:lnTo>
                <a:lnTo>
                  <a:pt x="1784" y="0"/>
                </a:lnTo>
                <a:lnTo>
                  <a:pt x="1613" y="10"/>
                </a:lnTo>
                <a:lnTo>
                  <a:pt x="1999" y="346"/>
                </a:lnTo>
                <a:lnTo>
                  <a:pt x="854" y="320"/>
                </a:lnTo>
                <a:lnTo>
                  <a:pt x="854" y="320"/>
                </a:lnTo>
                <a:lnTo>
                  <a:pt x="903" y="340"/>
                </a:lnTo>
                <a:lnTo>
                  <a:pt x="936" y="352"/>
                </a:lnTo>
                <a:lnTo>
                  <a:pt x="953" y="358"/>
                </a:lnTo>
                <a:lnTo>
                  <a:pt x="953" y="358"/>
                </a:lnTo>
                <a:lnTo>
                  <a:pt x="1994" y="363"/>
                </a:lnTo>
                <a:lnTo>
                  <a:pt x="2003" y="384"/>
                </a:lnTo>
                <a:lnTo>
                  <a:pt x="2016" y="421"/>
                </a:lnTo>
                <a:lnTo>
                  <a:pt x="2023" y="448"/>
                </a:lnTo>
                <a:close/>
                <a:moveTo>
                  <a:pt x="2450" y="1093"/>
                </a:moveTo>
                <a:lnTo>
                  <a:pt x="2450" y="1093"/>
                </a:lnTo>
                <a:lnTo>
                  <a:pt x="2468" y="1121"/>
                </a:lnTo>
                <a:lnTo>
                  <a:pt x="2480" y="1142"/>
                </a:lnTo>
                <a:lnTo>
                  <a:pt x="2487" y="1157"/>
                </a:lnTo>
                <a:lnTo>
                  <a:pt x="2487" y="1157"/>
                </a:lnTo>
                <a:lnTo>
                  <a:pt x="2496" y="1177"/>
                </a:lnTo>
                <a:lnTo>
                  <a:pt x="2501" y="1187"/>
                </a:lnTo>
                <a:lnTo>
                  <a:pt x="2075" y="1177"/>
                </a:lnTo>
                <a:lnTo>
                  <a:pt x="2036" y="1106"/>
                </a:lnTo>
                <a:lnTo>
                  <a:pt x="2036" y="1106"/>
                </a:lnTo>
                <a:lnTo>
                  <a:pt x="2143" y="1110"/>
                </a:lnTo>
                <a:lnTo>
                  <a:pt x="2221" y="1113"/>
                </a:lnTo>
                <a:lnTo>
                  <a:pt x="2269" y="1114"/>
                </a:lnTo>
                <a:lnTo>
                  <a:pt x="2269" y="1114"/>
                </a:lnTo>
                <a:lnTo>
                  <a:pt x="2279" y="1113"/>
                </a:lnTo>
                <a:lnTo>
                  <a:pt x="2289" y="1110"/>
                </a:lnTo>
                <a:lnTo>
                  <a:pt x="2297" y="1106"/>
                </a:lnTo>
                <a:lnTo>
                  <a:pt x="2305" y="1103"/>
                </a:lnTo>
                <a:lnTo>
                  <a:pt x="2317" y="1094"/>
                </a:lnTo>
                <a:lnTo>
                  <a:pt x="2323" y="1090"/>
                </a:lnTo>
                <a:lnTo>
                  <a:pt x="2323" y="1090"/>
                </a:lnTo>
                <a:lnTo>
                  <a:pt x="2450" y="1093"/>
                </a:lnTo>
                <a:lnTo>
                  <a:pt x="2450" y="10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0B6032A-3F48-47AD-817E-8DDACF13E849}"/>
              </a:ext>
            </a:extLst>
          </p:cNvPr>
          <p:cNvSpPr>
            <a:spLocks noEditPoints="1"/>
          </p:cNvSpPr>
          <p:nvPr/>
        </p:nvSpPr>
        <p:spPr bwMode="auto">
          <a:xfrm>
            <a:off x="6528749" y="1389698"/>
            <a:ext cx="2797045" cy="1491123"/>
          </a:xfrm>
          <a:custGeom>
            <a:avLst/>
            <a:gdLst>
              <a:gd name="T0" fmla="*/ 1478 w 3232"/>
              <a:gd name="T1" fmla="*/ 746 h 1723"/>
              <a:gd name="T2" fmla="*/ 1426 w 3232"/>
              <a:gd name="T3" fmla="*/ 810 h 1723"/>
              <a:gd name="T4" fmla="*/ 1265 w 3232"/>
              <a:gd name="T5" fmla="*/ 1021 h 1723"/>
              <a:gd name="T6" fmla="*/ 1204 w 3232"/>
              <a:gd name="T7" fmla="*/ 1250 h 1723"/>
              <a:gd name="T8" fmla="*/ 1282 w 3232"/>
              <a:gd name="T9" fmla="*/ 1427 h 1723"/>
              <a:gd name="T10" fmla="*/ 1127 w 3232"/>
              <a:gd name="T11" fmla="*/ 1564 h 1723"/>
              <a:gd name="T12" fmla="*/ 1037 w 3232"/>
              <a:gd name="T13" fmla="*/ 1554 h 1723"/>
              <a:gd name="T14" fmla="*/ 994 w 3232"/>
              <a:gd name="T15" fmla="*/ 1506 h 1723"/>
              <a:gd name="T16" fmla="*/ 978 w 3232"/>
              <a:gd name="T17" fmla="*/ 1538 h 1723"/>
              <a:gd name="T18" fmla="*/ 1087 w 3232"/>
              <a:gd name="T19" fmla="*/ 1597 h 1723"/>
              <a:gd name="T20" fmla="*/ 1789 w 3232"/>
              <a:gd name="T21" fmla="*/ 1486 h 1723"/>
              <a:gd name="T22" fmla="*/ 1878 w 3232"/>
              <a:gd name="T23" fmla="*/ 1685 h 1723"/>
              <a:gd name="T24" fmla="*/ 1790 w 3232"/>
              <a:gd name="T25" fmla="*/ 1643 h 1723"/>
              <a:gd name="T26" fmla="*/ 1720 w 3232"/>
              <a:gd name="T27" fmla="*/ 1592 h 1723"/>
              <a:gd name="T28" fmla="*/ 1762 w 3232"/>
              <a:gd name="T29" fmla="*/ 1679 h 1723"/>
              <a:gd name="T30" fmla="*/ 1864 w 3232"/>
              <a:gd name="T31" fmla="*/ 1723 h 1723"/>
              <a:gd name="T32" fmla="*/ 2491 w 3232"/>
              <a:gd name="T33" fmla="*/ 1583 h 1723"/>
              <a:gd name="T34" fmla="*/ 2489 w 3232"/>
              <a:gd name="T35" fmla="*/ 1549 h 1723"/>
              <a:gd name="T36" fmla="*/ 2507 w 3232"/>
              <a:gd name="T37" fmla="*/ 1378 h 1723"/>
              <a:gd name="T38" fmla="*/ 2332 w 3232"/>
              <a:gd name="T39" fmla="*/ 1291 h 1723"/>
              <a:gd name="T40" fmla="*/ 2988 w 3232"/>
              <a:gd name="T41" fmla="*/ 959 h 1723"/>
              <a:gd name="T42" fmla="*/ 3012 w 3232"/>
              <a:gd name="T43" fmla="*/ 927 h 1723"/>
              <a:gd name="T44" fmla="*/ 3111 w 3232"/>
              <a:gd name="T45" fmla="*/ 918 h 1723"/>
              <a:gd name="T46" fmla="*/ 3044 w 3232"/>
              <a:gd name="T47" fmla="*/ 809 h 1723"/>
              <a:gd name="T48" fmla="*/ 2996 w 3232"/>
              <a:gd name="T49" fmla="*/ 879 h 1723"/>
              <a:gd name="T50" fmla="*/ 2887 w 3232"/>
              <a:gd name="T51" fmla="*/ 760 h 1723"/>
              <a:gd name="T52" fmla="*/ 2684 w 3232"/>
              <a:gd name="T53" fmla="*/ 979 h 1723"/>
              <a:gd name="T54" fmla="*/ 2281 w 3232"/>
              <a:gd name="T55" fmla="*/ 973 h 1723"/>
              <a:gd name="T56" fmla="*/ 2273 w 3232"/>
              <a:gd name="T57" fmla="*/ 849 h 1723"/>
              <a:gd name="T58" fmla="*/ 2096 w 3232"/>
              <a:gd name="T59" fmla="*/ 769 h 1723"/>
              <a:gd name="T60" fmla="*/ 1989 w 3232"/>
              <a:gd name="T61" fmla="*/ 790 h 1723"/>
              <a:gd name="T62" fmla="*/ 2924 w 3232"/>
              <a:gd name="T63" fmla="*/ 706 h 1723"/>
              <a:gd name="T64" fmla="*/ 2771 w 3232"/>
              <a:gd name="T65" fmla="*/ 681 h 1723"/>
              <a:gd name="T66" fmla="*/ 2369 w 3232"/>
              <a:gd name="T67" fmla="*/ 473 h 1723"/>
              <a:gd name="T68" fmla="*/ 2417 w 3232"/>
              <a:gd name="T69" fmla="*/ 457 h 1723"/>
              <a:gd name="T70" fmla="*/ 2384 w 3232"/>
              <a:gd name="T71" fmla="*/ 451 h 1723"/>
              <a:gd name="T72" fmla="*/ 2017 w 3232"/>
              <a:gd name="T73" fmla="*/ 442 h 1723"/>
              <a:gd name="T74" fmla="*/ 1974 w 3232"/>
              <a:gd name="T75" fmla="*/ 417 h 1723"/>
              <a:gd name="T76" fmla="*/ 72 w 3232"/>
              <a:gd name="T77" fmla="*/ 0 h 1723"/>
              <a:gd name="T78" fmla="*/ 0 w 3232"/>
              <a:gd name="T79" fmla="*/ 52 h 1723"/>
              <a:gd name="T80" fmla="*/ 592 w 3232"/>
              <a:gd name="T81" fmla="*/ 179 h 1723"/>
              <a:gd name="T82" fmla="*/ 1594 w 3232"/>
              <a:gd name="T83" fmla="*/ 594 h 1723"/>
              <a:gd name="T84" fmla="*/ 1578 w 3232"/>
              <a:gd name="T85" fmla="*/ 601 h 1723"/>
              <a:gd name="T86" fmla="*/ 1061 w 3232"/>
              <a:gd name="T87" fmla="*/ 573 h 1723"/>
              <a:gd name="T88" fmla="*/ 1294 w 3232"/>
              <a:gd name="T89" fmla="*/ 680 h 1723"/>
              <a:gd name="T90" fmla="*/ 2101 w 3232"/>
              <a:gd name="T91" fmla="*/ 518 h 1723"/>
              <a:gd name="T92" fmla="*/ 2162 w 3232"/>
              <a:gd name="T93" fmla="*/ 653 h 1723"/>
              <a:gd name="T94" fmla="*/ 2120 w 3232"/>
              <a:gd name="T95" fmla="*/ 634 h 1723"/>
              <a:gd name="T96" fmla="*/ 2025 w 3232"/>
              <a:gd name="T97" fmla="*/ 557 h 1723"/>
              <a:gd name="T98" fmla="*/ 1889 w 3232"/>
              <a:gd name="T99" fmla="*/ 586 h 1723"/>
              <a:gd name="T100" fmla="*/ 1899 w 3232"/>
              <a:gd name="T101" fmla="*/ 659 h 1723"/>
              <a:gd name="T102" fmla="*/ 2111 w 3232"/>
              <a:gd name="T103" fmla="*/ 1492 h 1723"/>
              <a:gd name="T104" fmla="*/ 2205 w 3232"/>
              <a:gd name="T105" fmla="*/ 1515 h 1723"/>
              <a:gd name="T106" fmla="*/ 2238 w 3232"/>
              <a:gd name="T107" fmla="*/ 1510 h 1723"/>
              <a:gd name="T108" fmla="*/ 2218 w 3232"/>
              <a:gd name="T109" fmla="*/ 1453 h 1723"/>
              <a:gd name="T110" fmla="*/ 2084 w 3232"/>
              <a:gd name="T111" fmla="*/ 1444 h 1723"/>
              <a:gd name="T112" fmla="*/ 2101 w 3232"/>
              <a:gd name="T113" fmla="*/ 1406 h 1723"/>
              <a:gd name="T114" fmla="*/ 2117 w 3232"/>
              <a:gd name="T115" fmla="*/ 1629 h 1723"/>
              <a:gd name="T116" fmla="*/ 1398 w 3232"/>
              <a:gd name="T117" fmla="*/ 1481 h 1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32" h="1723">
                <a:moveTo>
                  <a:pt x="1817" y="674"/>
                </a:moveTo>
                <a:lnTo>
                  <a:pt x="1817" y="685"/>
                </a:lnTo>
                <a:lnTo>
                  <a:pt x="1817" y="685"/>
                </a:lnTo>
                <a:lnTo>
                  <a:pt x="1763" y="694"/>
                </a:lnTo>
                <a:lnTo>
                  <a:pt x="1646" y="713"/>
                </a:lnTo>
                <a:lnTo>
                  <a:pt x="1583" y="723"/>
                </a:lnTo>
                <a:lnTo>
                  <a:pt x="1528" y="734"/>
                </a:lnTo>
                <a:lnTo>
                  <a:pt x="1490" y="742"/>
                </a:lnTo>
                <a:lnTo>
                  <a:pt x="1480" y="744"/>
                </a:lnTo>
                <a:lnTo>
                  <a:pt x="1478" y="746"/>
                </a:lnTo>
                <a:lnTo>
                  <a:pt x="1477" y="747"/>
                </a:lnTo>
                <a:lnTo>
                  <a:pt x="1477" y="747"/>
                </a:lnTo>
                <a:lnTo>
                  <a:pt x="1479" y="749"/>
                </a:lnTo>
                <a:lnTo>
                  <a:pt x="1483" y="752"/>
                </a:lnTo>
                <a:lnTo>
                  <a:pt x="1490" y="753"/>
                </a:lnTo>
                <a:lnTo>
                  <a:pt x="1501" y="753"/>
                </a:lnTo>
                <a:lnTo>
                  <a:pt x="1501" y="753"/>
                </a:lnTo>
                <a:lnTo>
                  <a:pt x="1478" y="769"/>
                </a:lnTo>
                <a:lnTo>
                  <a:pt x="1454" y="788"/>
                </a:lnTo>
                <a:lnTo>
                  <a:pt x="1426" y="810"/>
                </a:lnTo>
                <a:lnTo>
                  <a:pt x="1395" y="836"/>
                </a:lnTo>
                <a:lnTo>
                  <a:pt x="1364" y="864"/>
                </a:lnTo>
                <a:lnTo>
                  <a:pt x="1351" y="878"/>
                </a:lnTo>
                <a:lnTo>
                  <a:pt x="1338" y="892"/>
                </a:lnTo>
                <a:lnTo>
                  <a:pt x="1327" y="906"/>
                </a:lnTo>
                <a:lnTo>
                  <a:pt x="1317" y="921"/>
                </a:lnTo>
                <a:lnTo>
                  <a:pt x="1317" y="921"/>
                </a:lnTo>
                <a:lnTo>
                  <a:pt x="1300" y="949"/>
                </a:lnTo>
                <a:lnTo>
                  <a:pt x="1283" y="984"/>
                </a:lnTo>
                <a:lnTo>
                  <a:pt x="1265" y="1021"/>
                </a:lnTo>
                <a:lnTo>
                  <a:pt x="1248" y="1060"/>
                </a:lnTo>
                <a:lnTo>
                  <a:pt x="1232" y="1101"/>
                </a:lnTo>
                <a:lnTo>
                  <a:pt x="1226" y="1122"/>
                </a:lnTo>
                <a:lnTo>
                  <a:pt x="1220" y="1144"/>
                </a:lnTo>
                <a:lnTo>
                  <a:pt x="1215" y="1165"/>
                </a:lnTo>
                <a:lnTo>
                  <a:pt x="1210" y="1187"/>
                </a:lnTo>
                <a:lnTo>
                  <a:pt x="1206" y="1208"/>
                </a:lnTo>
                <a:lnTo>
                  <a:pt x="1205" y="1229"/>
                </a:lnTo>
                <a:lnTo>
                  <a:pt x="1205" y="1229"/>
                </a:lnTo>
                <a:lnTo>
                  <a:pt x="1204" y="1250"/>
                </a:lnTo>
                <a:lnTo>
                  <a:pt x="1206" y="1271"/>
                </a:lnTo>
                <a:lnTo>
                  <a:pt x="1209" y="1291"/>
                </a:lnTo>
                <a:lnTo>
                  <a:pt x="1214" y="1310"/>
                </a:lnTo>
                <a:lnTo>
                  <a:pt x="1220" y="1327"/>
                </a:lnTo>
                <a:lnTo>
                  <a:pt x="1226" y="1343"/>
                </a:lnTo>
                <a:lnTo>
                  <a:pt x="1235" y="1359"/>
                </a:lnTo>
                <a:lnTo>
                  <a:pt x="1242" y="1373"/>
                </a:lnTo>
                <a:lnTo>
                  <a:pt x="1258" y="1397"/>
                </a:lnTo>
                <a:lnTo>
                  <a:pt x="1272" y="1416"/>
                </a:lnTo>
                <a:lnTo>
                  <a:pt x="1282" y="1427"/>
                </a:lnTo>
                <a:lnTo>
                  <a:pt x="1285" y="1431"/>
                </a:lnTo>
                <a:lnTo>
                  <a:pt x="1295" y="1447"/>
                </a:lnTo>
                <a:lnTo>
                  <a:pt x="1314" y="1465"/>
                </a:lnTo>
                <a:lnTo>
                  <a:pt x="1333" y="1473"/>
                </a:lnTo>
                <a:lnTo>
                  <a:pt x="1373" y="1474"/>
                </a:lnTo>
                <a:lnTo>
                  <a:pt x="1346" y="1538"/>
                </a:lnTo>
                <a:lnTo>
                  <a:pt x="1346" y="1538"/>
                </a:lnTo>
                <a:lnTo>
                  <a:pt x="1241" y="1552"/>
                </a:lnTo>
                <a:lnTo>
                  <a:pt x="1161" y="1562"/>
                </a:lnTo>
                <a:lnTo>
                  <a:pt x="1127" y="1564"/>
                </a:lnTo>
                <a:lnTo>
                  <a:pt x="1105" y="1566"/>
                </a:lnTo>
                <a:lnTo>
                  <a:pt x="1105" y="1566"/>
                </a:lnTo>
                <a:lnTo>
                  <a:pt x="1090" y="1566"/>
                </a:lnTo>
                <a:lnTo>
                  <a:pt x="1079" y="1568"/>
                </a:lnTo>
                <a:lnTo>
                  <a:pt x="1064" y="1570"/>
                </a:lnTo>
                <a:lnTo>
                  <a:pt x="1058" y="1570"/>
                </a:lnTo>
                <a:lnTo>
                  <a:pt x="1052" y="1568"/>
                </a:lnTo>
                <a:lnTo>
                  <a:pt x="1046" y="1563"/>
                </a:lnTo>
                <a:lnTo>
                  <a:pt x="1037" y="1554"/>
                </a:lnTo>
                <a:lnTo>
                  <a:pt x="1037" y="1554"/>
                </a:lnTo>
                <a:lnTo>
                  <a:pt x="1029" y="1544"/>
                </a:lnTo>
                <a:lnTo>
                  <a:pt x="1022" y="1536"/>
                </a:lnTo>
                <a:lnTo>
                  <a:pt x="1015" y="1521"/>
                </a:lnTo>
                <a:lnTo>
                  <a:pt x="1010" y="1511"/>
                </a:lnTo>
                <a:lnTo>
                  <a:pt x="1009" y="1507"/>
                </a:lnTo>
                <a:lnTo>
                  <a:pt x="1008" y="1506"/>
                </a:lnTo>
                <a:lnTo>
                  <a:pt x="1008" y="1506"/>
                </a:lnTo>
                <a:lnTo>
                  <a:pt x="1004" y="1506"/>
                </a:lnTo>
                <a:lnTo>
                  <a:pt x="999" y="1506"/>
                </a:lnTo>
                <a:lnTo>
                  <a:pt x="994" y="1506"/>
                </a:lnTo>
                <a:lnTo>
                  <a:pt x="988" y="1506"/>
                </a:lnTo>
                <a:lnTo>
                  <a:pt x="988" y="1506"/>
                </a:lnTo>
                <a:lnTo>
                  <a:pt x="984" y="1506"/>
                </a:lnTo>
                <a:lnTo>
                  <a:pt x="980" y="1508"/>
                </a:lnTo>
                <a:lnTo>
                  <a:pt x="974" y="1515"/>
                </a:lnTo>
                <a:lnTo>
                  <a:pt x="969" y="1522"/>
                </a:lnTo>
                <a:lnTo>
                  <a:pt x="968" y="1525"/>
                </a:lnTo>
                <a:lnTo>
                  <a:pt x="969" y="1527"/>
                </a:lnTo>
                <a:lnTo>
                  <a:pt x="969" y="1527"/>
                </a:lnTo>
                <a:lnTo>
                  <a:pt x="978" y="1538"/>
                </a:lnTo>
                <a:lnTo>
                  <a:pt x="995" y="1559"/>
                </a:lnTo>
                <a:lnTo>
                  <a:pt x="1008" y="1571"/>
                </a:lnTo>
                <a:lnTo>
                  <a:pt x="1020" y="1583"/>
                </a:lnTo>
                <a:lnTo>
                  <a:pt x="1032" y="1591"/>
                </a:lnTo>
                <a:lnTo>
                  <a:pt x="1038" y="1595"/>
                </a:lnTo>
                <a:lnTo>
                  <a:pt x="1045" y="1597"/>
                </a:lnTo>
                <a:lnTo>
                  <a:pt x="1045" y="1597"/>
                </a:lnTo>
                <a:lnTo>
                  <a:pt x="1051" y="1599"/>
                </a:lnTo>
                <a:lnTo>
                  <a:pt x="1059" y="1599"/>
                </a:lnTo>
                <a:lnTo>
                  <a:pt x="1087" y="1597"/>
                </a:lnTo>
                <a:lnTo>
                  <a:pt x="1126" y="1594"/>
                </a:lnTo>
                <a:lnTo>
                  <a:pt x="1174" y="1589"/>
                </a:lnTo>
                <a:lnTo>
                  <a:pt x="1294" y="1573"/>
                </a:lnTo>
                <a:lnTo>
                  <a:pt x="1427" y="1554"/>
                </a:lnTo>
                <a:lnTo>
                  <a:pt x="1673" y="1518"/>
                </a:lnTo>
                <a:lnTo>
                  <a:pt x="1783" y="1502"/>
                </a:lnTo>
                <a:lnTo>
                  <a:pt x="1783" y="1502"/>
                </a:lnTo>
                <a:lnTo>
                  <a:pt x="1786" y="1496"/>
                </a:lnTo>
                <a:lnTo>
                  <a:pt x="1788" y="1491"/>
                </a:lnTo>
                <a:lnTo>
                  <a:pt x="1789" y="1486"/>
                </a:lnTo>
                <a:lnTo>
                  <a:pt x="1789" y="1486"/>
                </a:lnTo>
                <a:lnTo>
                  <a:pt x="1789" y="1481"/>
                </a:lnTo>
                <a:lnTo>
                  <a:pt x="1788" y="1475"/>
                </a:lnTo>
                <a:lnTo>
                  <a:pt x="1785" y="1468"/>
                </a:lnTo>
                <a:lnTo>
                  <a:pt x="1853" y="1464"/>
                </a:lnTo>
                <a:lnTo>
                  <a:pt x="2065" y="1487"/>
                </a:lnTo>
                <a:lnTo>
                  <a:pt x="2076" y="1631"/>
                </a:lnTo>
                <a:lnTo>
                  <a:pt x="1881" y="1684"/>
                </a:lnTo>
                <a:lnTo>
                  <a:pt x="1881" y="1684"/>
                </a:lnTo>
                <a:lnTo>
                  <a:pt x="1878" y="1685"/>
                </a:lnTo>
                <a:lnTo>
                  <a:pt x="1873" y="1686"/>
                </a:lnTo>
                <a:lnTo>
                  <a:pt x="1865" y="1687"/>
                </a:lnTo>
                <a:lnTo>
                  <a:pt x="1858" y="1687"/>
                </a:lnTo>
                <a:lnTo>
                  <a:pt x="1848" y="1686"/>
                </a:lnTo>
                <a:lnTo>
                  <a:pt x="1838" y="1683"/>
                </a:lnTo>
                <a:lnTo>
                  <a:pt x="1827" y="1678"/>
                </a:lnTo>
                <a:lnTo>
                  <a:pt x="1827" y="1678"/>
                </a:lnTo>
                <a:lnTo>
                  <a:pt x="1816" y="1669"/>
                </a:lnTo>
                <a:lnTo>
                  <a:pt x="1804" y="1658"/>
                </a:lnTo>
                <a:lnTo>
                  <a:pt x="1790" y="1643"/>
                </a:lnTo>
                <a:lnTo>
                  <a:pt x="1778" y="1628"/>
                </a:lnTo>
                <a:lnTo>
                  <a:pt x="1758" y="1602"/>
                </a:lnTo>
                <a:lnTo>
                  <a:pt x="1749" y="1591"/>
                </a:lnTo>
                <a:lnTo>
                  <a:pt x="1749" y="1591"/>
                </a:lnTo>
                <a:lnTo>
                  <a:pt x="1743" y="1589"/>
                </a:lnTo>
                <a:lnTo>
                  <a:pt x="1738" y="1587"/>
                </a:lnTo>
                <a:lnTo>
                  <a:pt x="1732" y="1586"/>
                </a:lnTo>
                <a:lnTo>
                  <a:pt x="1727" y="1587"/>
                </a:lnTo>
                <a:lnTo>
                  <a:pt x="1722" y="1590"/>
                </a:lnTo>
                <a:lnTo>
                  <a:pt x="1720" y="1592"/>
                </a:lnTo>
                <a:lnTo>
                  <a:pt x="1718" y="1596"/>
                </a:lnTo>
                <a:lnTo>
                  <a:pt x="1717" y="1600"/>
                </a:lnTo>
                <a:lnTo>
                  <a:pt x="1717" y="1605"/>
                </a:lnTo>
                <a:lnTo>
                  <a:pt x="1717" y="1605"/>
                </a:lnTo>
                <a:lnTo>
                  <a:pt x="1717" y="1611"/>
                </a:lnTo>
                <a:lnTo>
                  <a:pt x="1720" y="1617"/>
                </a:lnTo>
                <a:lnTo>
                  <a:pt x="1726" y="1632"/>
                </a:lnTo>
                <a:lnTo>
                  <a:pt x="1736" y="1647"/>
                </a:lnTo>
                <a:lnTo>
                  <a:pt x="1748" y="1663"/>
                </a:lnTo>
                <a:lnTo>
                  <a:pt x="1762" y="1679"/>
                </a:lnTo>
                <a:lnTo>
                  <a:pt x="1775" y="1692"/>
                </a:lnTo>
                <a:lnTo>
                  <a:pt x="1788" y="1704"/>
                </a:lnTo>
                <a:lnTo>
                  <a:pt x="1800" y="1711"/>
                </a:lnTo>
                <a:lnTo>
                  <a:pt x="1800" y="1711"/>
                </a:lnTo>
                <a:lnTo>
                  <a:pt x="1810" y="1717"/>
                </a:lnTo>
                <a:lnTo>
                  <a:pt x="1821" y="1720"/>
                </a:lnTo>
                <a:lnTo>
                  <a:pt x="1832" y="1722"/>
                </a:lnTo>
                <a:lnTo>
                  <a:pt x="1843" y="1723"/>
                </a:lnTo>
                <a:lnTo>
                  <a:pt x="1854" y="1723"/>
                </a:lnTo>
                <a:lnTo>
                  <a:pt x="1864" y="1723"/>
                </a:lnTo>
                <a:lnTo>
                  <a:pt x="1883" y="1721"/>
                </a:lnTo>
                <a:lnTo>
                  <a:pt x="1883" y="1721"/>
                </a:lnTo>
                <a:lnTo>
                  <a:pt x="1985" y="1699"/>
                </a:lnTo>
                <a:lnTo>
                  <a:pt x="2190" y="1653"/>
                </a:lnTo>
                <a:lnTo>
                  <a:pt x="2480" y="1587"/>
                </a:lnTo>
                <a:lnTo>
                  <a:pt x="2480" y="1587"/>
                </a:lnTo>
                <a:lnTo>
                  <a:pt x="2482" y="1587"/>
                </a:lnTo>
                <a:lnTo>
                  <a:pt x="2486" y="1586"/>
                </a:lnTo>
                <a:lnTo>
                  <a:pt x="2489" y="1585"/>
                </a:lnTo>
                <a:lnTo>
                  <a:pt x="2491" y="1583"/>
                </a:lnTo>
                <a:lnTo>
                  <a:pt x="2493" y="1580"/>
                </a:lnTo>
                <a:lnTo>
                  <a:pt x="2495" y="1575"/>
                </a:lnTo>
                <a:lnTo>
                  <a:pt x="2495" y="1575"/>
                </a:lnTo>
                <a:lnTo>
                  <a:pt x="2497" y="1568"/>
                </a:lnTo>
                <a:lnTo>
                  <a:pt x="2500" y="1563"/>
                </a:lnTo>
                <a:lnTo>
                  <a:pt x="2501" y="1560"/>
                </a:lnTo>
                <a:lnTo>
                  <a:pt x="2498" y="1557"/>
                </a:lnTo>
                <a:lnTo>
                  <a:pt x="2498" y="1557"/>
                </a:lnTo>
                <a:lnTo>
                  <a:pt x="2493" y="1553"/>
                </a:lnTo>
                <a:lnTo>
                  <a:pt x="2489" y="1549"/>
                </a:lnTo>
                <a:lnTo>
                  <a:pt x="2481" y="1547"/>
                </a:lnTo>
                <a:lnTo>
                  <a:pt x="2466" y="1389"/>
                </a:lnTo>
                <a:lnTo>
                  <a:pt x="2495" y="1390"/>
                </a:lnTo>
                <a:lnTo>
                  <a:pt x="2495" y="1390"/>
                </a:lnTo>
                <a:lnTo>
                  <a:pt x="2496" y="1390"/>
                </a:lnTo>
                <a:lnTo>
                  <a:pt x="2501" y="1389"/>
                </a:lnTo>
                <a:lnTo>
                  <a:pt x="2502" y="1387"/>
                </a:lnTo>
                <a:lnTo>
                  <a:pt x="2505" y="1386"/>
                </a:lnTo>
                <a:lnTo>
                  <a:pt x="2506" y="1383"/>
                </a:lnTo>
                <a:lnTo>
                  <a:pt x="2507" y="1378"/>
                </a:lnTo>
                <a:lnTo>
                  <a:pt x="2507" y="1378"/>
                </a:lnTo>
                <a:lnTo>
                  <a:pt x="2506" y="1364"/>
                </a:lnTo>
                <a:lnTo>
                  <a:pt x="2506" y="1360"/>
                </a:lnTo>
                <a:lnTo>
                  <a:pt x="2505" y="1359"/>
                </a:lnTo>
                <a:lnTo>
                  <a:pt x="2505" y="1359"/>
                </a:lnTo>
                <a:lnTo>
                  <a:pt x="2466" y="1357"/>
                </a:lnTo>
                <a:lnTo>
                  <a:pt x="2384" y="1353"/>
                </a:lnTo>
                <a:lnTo>
                  <a:pt x="2265" y="1348"/>
                </a:lnTo>
                <a:lnTo>
                  <a:pt x="2265" y="1348"/>
                </a:lnTo>
                <a:lnTo>
                  <a:pt x="2332" y="1291"/>
                </a:lnTo>
                <a:lnTo>
                  <a:pt x="2377" y="1253"/>
                </a:lnTo>
                <a:lnTo>
                  <a:pt x="2392" y="1239"/>
                </a:lnTo>
                <a:lnTo>
                  <a:pt x="2397" y="1233"/>
                </a:lnTo>
                <a:lnTo>
                  <a:pt x="2397" y="1233"/>
                </a:lnTo>
                <a:lnTo>
                  <a:pt x="2419" y="1222"/>
                </a:lnTo>
                <a:lnTo>
                  <a:pt x="2480" y="1195"/>
                </a:lnTo>
                <a:lnTo>
                  <a:pt x="2665" y="1115"/>
                </a:lnTo>
                <a:lnTo>
                  <a:pt x="2934" y="999"/>
                </a:lnTo>
                <a:lnTo>
                  <a:pt x="2960" y="979"/>
                </a:lnTo>
                <a:lnTo>
                  <a:pt x="2988" y="959"/>
                </a:lnTo>
                <a:lnTo>
                  <a:pt x="2988" y="959"/>
                </a:lnTo>
                <a:lnTo>
                  <a:pt x="3023" y="1007"/>
                </a:lnTo>
                <a:lnTo>
                  <a:pt x="3045" y="1039"/>
                </a:lnTo>
                <a:lnTo>
                  <a:pt x="3053" y="1049"/>
                </a:lnTo>
                <a:lnTo>
                  <a:pt x="3055" y="1052"/>
                </a:lnTo>
                <a:lnTo>
                  <a:pt x="3055" y="1052"/>
                </a:lnTo>
                <a:lnTo>
                  <a:pt x="3056" y="1043"/>
                </a:lnTo>
                <a:lnTo>
                  <a:pt x="3058" y="1029"/>
                </a:lnTo>
                <a:lnTo>
                  <a:pt x="3061" y="1012"/>
                </a:lnTo>
                <a:lnTo>
                  <a:pt x="3012" y="927"/>
                </a:lnTo>
                <a:lnTo>
                  <a:pt x="3048" y="905"/>
                </a:lnTo>
                <a:lnTo>
                  <a:pt x="3078" y="917"/>
                </a:lnTo>
                <a:lnTo>
                  <a:pt x="3078" y="917"/>
                </a:lnTo>
                <a:lnTo>
                  <a:pt x="3083" y="920"/>
                </a:lnTo>
                <a:lnTo>
                  <a:pt x="3095" y="922"/>
                </a:lnTo>
                <a:lnTo>
                  <a:pt x="3101" y="923"/>
                </a:lnTo>
                <a:lnTo>
                  <a:pt x="3106" y="923"/>
                </a:lnTo>
                <a:lnTo>
                  <a:pt x="3109" y="922"/>
                </a:lnTo>
                <a:lnTo>
                  <a:pt x="3109" y="921"/>
                </a:lnTo>
                <a:lnTo>
                  <a:pt x="3111" y="918"/>
                </a:lnTo>
                <a:lnTo>
                  <a:pt x="3111" y="918"/>
                </a:lnTo>
                <a:lnTo>
                  <a:pt x="3107" y="910"/>
                </a:lnTo>
                <a:lnTo>
                  <a:pt x="3101" y="894"/>
                </a:lnTo>
                <a:lnTo>
                  <a:pt x="3078" y="850"/>
                </a:lnTo>
                <a:lnTo>
                  <a:pt x="3056" y="810"/>
                </a:lnTo>
                <a:lnTo>
                  <a:pt x="3049" y="796"/>
                </a:lnTo>
                <a:lnTo>
                  <a:pt x="3046" y="792"/>
                </a:lnTo>
                <a:lnTo>
                  <a:pt x="3046" y="792"/>
                </a:lnTo>
                <a:lnTo>
                  <a:pt x="3045" y="799"/>
                </a:lnTo>
                <a:lnTo>
                  <a:pt x="3044" y="809"/>
                </a:lnTo>
                <a:lnTo>
                  <a:pt x="3043" y="822"/>
                </a:lnTo>
                <a:lnTo>
                  <a:pt x="3043" y="884"/>
                </a:lnTo>
                <a:lnTo>
                  <a:pt x="3043" y="884"/>
                </a:lnTo>
                <a:lnTo>
                  <a:pt x="3027" y="894"/>
                </a:lnTo>
                <a:lnTo>
                  <a:pt x="3016" y="901"/>
                </a:lnTo>
                <a:lnTo>
                  <a:pt x="3011" y="904"/>
                </a:lnTo>
                <a:lnTo>
                  <a:pt x="3008" y="904"/>
                </a:lnTo>
                <a:lnTo>
                  <a:pt x="3008" y="904"/>
                </a:lnTo>
                <a:lnTo>
                  <a:pt x="3003" y="895"/>
                </a:lnTo>
                <a:lnTo>
                  <a:pt x="2996" y="879"/>
                </a:lnTo>
                <a:lnTo>
                  <a:pt x="2983" y="855"/>
                </a:lnTo>
                <a:lnTo>
                  <a:pt x="2983" y="855"/>
                </a:lnTo>
                <a:lnTo>
                  <a:pt x="2948" y="806"/>
                </a:lnTo>
                <a:lnTo>
                  <a:pt x="2921" y="771"/>
                </a:lnTo>
                <a:lnTo>
                  <a:pt x="2912" y="760"/>
                </a:lnTo>
                <a:lnTo>
                  <a:pt x="2907" y="755"/>
                </a:lnTo>
                <a:lnTo>
                  <a:pt x="2907" y="755"/>
                </a:lnTo>
                <a:lnTo>
                  <a:pt x="2902" y="755"/>
                </a:lnTo>
                <a:lnTo>
                  <a:pt x="2896" y="757"/>
                </a:lnTo>
                <a:lnTo>
                  <a:pt x="2887" y="760"/>
                </a:lnTo>
                <a:lnTo>
                  <a:pt x="2887" y="760"/>
                </a:lnTo>
                <a:lnTo>
                  <a:pt x="2890" y="768"/>
                </a:lnTo>
                <a:lnTo>
                  <a:pt x="2900" y="785"/>
                </a:lnTo>
                <a:lnTo>
                  <a:pt x="2929" y="836"/>
                </a:lnTo>
                <a:lnTo>
                  <a:pt x="2975" y="909"/>
                </a:lnTo>
                <a:lnTo>
                  <a:pt x="2932" y="948"/>
                </a:lnTo>
                <a:lnTo>
                  <a:pt x="2932" y="948"/>
                </a:lnTo>
                <a:lnTo>
                  <a:pt x="2811" y="964"/>
                </a:lnTo>
                <a:lnTo>
                  <a:pt x="2726" y="974"/>
                </a:lnTo>
                <a:lnTo>
                  <a:pt x="2684" y="979"/>
                </a:lnTo>
                <a:lnTo>
                  <a:pt x="2684" y="979"/>
                </a:lnTo>
                <a:lnTo>
                  <a:pt x="2460" y="994"/>
                </a:lnTo>
                <a:lnTo>
                  <a:pt x="2244" y="1009"/>
                </a:lnTo>
                <a:lnTo>
                  <a:pt x="2244" y="1009"/>
                </a:lnTo>
                <a:lnTo>
                  <a:pt x="2249" y="1006"/>
                </a:lnTo>
                <a:lnTo>
                  <a:pt x="2254" y="1002"/>
                </a:lnTo>
                <a:lnTo>
                  <a:pt x="2261" y="999"/>
                </a:lnTo>
                <a:lnTo>
                  <a:pt x="2268" y="991"/>
                </a:lnTo>
                <a:lnTo>
                  <a:pt x="2275" y="983"/>
                </a:lnTo>
                <a:lnTo>
                  <a:pt x="2281" y="973"/>
                </a:lnTo>
                <a:lnTo>
                  <a:pt x="2285" y="959"/>
                </a:lnTo>
                <a:lnTo>
                  <a:pt x="2285" y="959"/>
                </a:lnTo>
                <a:lnTo>
                  <a:pt x="2289" y="944"/>
                </a:lnTo>
                <a:lnTo>
                  <a:pt x="2290" y="928"/>
                </a:lnTo>
                <a:lnTo>
                  <a:pt x="2290" y="912"/>
                </a:lnTo>
                <a:lnTo>
                  <a:pt x="2289" y="896"/>
                </a:lnTo>
                <a:lnTo>
                  <a:pt x="2287" y="883"/>
                </a:lnTo>
                <a:lnTo>
                  <a:pt x="2284" y="869"/>
                </a:lnTo>
                <a:lnTo>
                  <a:pt x="2279" y="858"/>
                </a:lnTo>
                <a:lnTo>
                  <a:pt x="2273" y="849"/>
                </a:lnTo>
                <a:lnTo>
                  <a:pt x="2273" y="849"/>
                </a:lnTo>
                <a:lnTo>
                  <a:pt x="2268" y="846"/>
                </a:lnTo>
                <a:lnTo>
                  <a:pt x="2261" y="841"/>
                </a:lnTo>
                <a:lnTo>
                  <a:pt x="2242" y="830"/>
                </a:lnTo>
                <a:lnTo>
                  <a:pt x="2191" y="804"/>
                </a:lnTo>
                <a:lnTo>
                  <a:pt x="2144" y="780"/>
                </a:lnTo>
                <a:lnTo>
                  <a:pt x="2123" y="771"/>
                </a:lnTo>
                <a:lnTo>
                  <a:pt x="2123" y="771"/>
                </a:lnTo>
                <a:lnTo>
                  <a:pt x="2115" y="770"/>
                </a:lnTo>
                <a:lnTo>
                  <a:pt x="2096" y="769"/>
                </a:lnTo>
                <a:lnTo>
                  <a:pt x="2086" y="769"/>
                </a:lnTo>
                <a:lnTo>
                  <a:pt x="2075" y="771"/>
                </a:lnTo>
                <a:lnTo>
                  <a:pt x="2065" y="775"/>
                </a:lnTo>
                <a:lnTo>
                  <a:pt x="2062" y="778"/>
                </a:lnTo>
                <a:lnTo>
                  <a:pt x="2058" y="780"/>
                </a:lnTo>
                <a:lnTo>
                  <a:pt x="2058" y="780"/>
                </a:lnTo>
                <a:lnTo>
                  <a:pt x="2048" y="795"/>
                </a:lnTo>
                <a:lnTo>
                  <a:pt x="2041" y="807"/>
                </a:lnTo>
                <a:lnTo>
                  <a:pt x="2034" y="821"/>
                </a:lnTo>
                <a:lnTo>
                  <a:pt x="1989" y="790"/>
                </a:lnTo>
                <a:lnTo>
                  <a:pt x="1990" y="705"/>
                </a:lnTo>
                <a:lnTo>
                  <a:pt x="2043" y="695"/>
                </a:lnTo>
                <a:lnTo>
                  <a:pt x="2071" y="679"/>
                </a:lnTo>
                <a:lnTo>
                  <a:pt x="2703" y="685"/>
                </a:lnTo>
                <a:lnTo>
                  <a:pt x="2763" y="695"/>
                </a:lnTo>
                <a:lnTo>
                  <a:pt x="2779" y="702"/>
                </a:lnTo>
                <a:lnTo>
                  <a:pt x="2909" y="712"/>
                </a:lnTo>
                <a:lnTo>
                  <a:pt x="2909" y="712"/>
                </a:lnTo>
                <a:lnTo>
                  <a:pt x="2918" y="709"/>
                </a:lnTo>
                <a:lnTo>
                  <a:pt x="2924" y="706"/>
                </a:lnTo>
                <a:lnTo>
                  <a:pt x="2925" y="705"/>
                </a:lnTo>
                <a:lnTo>
                  <a:pt x="2927" y="704"/>
                </a:lnTo>
                <a:lnTo>
                  <a:pt x="2927" y="704"/>
                </a:lnTo>
                <a:lnTo>
                  <a:pt x="2921" y="702"/>
                </a:lnTo>
                <a:lnTo>
                  <a:pt x="2904" y="700"/>
                </a:lnTo>
                <a:lnTo>
                  <a:pt x="2855" y="696"/>
                </a:lnTo>
                <a:lnTo>
                  <a:pt x="2785" y="690"/>
                </a:lnTo>
                <a:lnTo>
                  <a:pt x="3212" y="699"/>
                </a:lnTo>
                <a:lnTo>
                  <a:pt x="3232" y="675"/>
                </a:lnTo>
                <a:lnTo>
                  <a:pt x="2771" y="681"/>
                </a:lnTo>
                <a:lnTo>
                  <a:pt x="2771" y="681"/>
                </a:lnTo>
                <a:lnTo>
                  <a:pt x="2617" y="633"/>
                </a:lnTo>
                <a:lnTo>
                  <a:pt x="2492" y="596"/>
                </a:lnTo>
                <a:lnTo>
                  <a:pt x="2439" y="581"/>
                </a:lnTo>
                <a:lnTo>
                  <a:pt x="2398" y="570"/>
                </a:lnTo>
                <a:lnTo>
                  <a:pt x="2398" y="570"/>
                </a:lnTo>
                <a:lnTo>
                  <a:pt x="2240" y="534"/>
                </a:lnTo>
                <a:lnTo>
                  <a:pt x="2145" y="513"/>
                </a:lnTo>
                <a:lnTo>
                  <a:pt x="2369" y="473"/>
                </a:lnTo>
                <a:lnTo>
                  <a:pt x="2369" y="473"/>
                </a:lnTo>
                <a:lnTo>
                  <a:pt x="2387" y="476"/>
                </a:lnTo>
                <a:lnTo>
                  <a:pt x="2402" y="479"/>
                </a:lnTo>
                <a:lnTo>
                  <a:pt x="2411" y="479"/>
                </a:lnTo>
                <a:lnTo>
                  <a:pt x="2411" y="479"/>
                </a:lnTo>
                <a:lnTo>
                  <a:pt x="2412" y="478"/>
                </a:lnTo>
                <a:lnTo>
                  <a:pt x="2415" y="476"/>
                </a:lnTo>
                <a:lnTo>
                  <a:pt x="2417" y="469"/>
                </a:lnTo>
                <a:lnTo>
                  <a:pt x="2418" y="462"/>
                </a:lnTo>
                <a:lnTo>
                  <a:pt x="2418" y="459"/>
                </a:lnTo>
                <a:lnTo>
                  <a:pt x="2417" y="457"/>
                </a:lnTo>
                <a:lnTo>
                  <a:pt x="2417" y="457"/>
                </a:lnTo>
                <a:lnTo>
                  <a:pt x="2411" y="452"/>
                </a:lnTo>
                <a:lnTo>
                  <a:pt x="2408" y="451"/>
                </a:lnTo>
                <a:lnTo>
                  <a:pt x="2403" y="451"/>
                </a:lnTo>
                <a:lnTo>
                  <a:pt x="2403" y="451"/>
                </a:lnTo>
                <a:lnTo>
                  <a:pt x="2397" y="449"/>
                </a:lnTo>
                <a:lnTo>
                  <a:pt x="2394" y="448"/>
                </a:lnTo>
                <a:lnTo>
                  <a:pt x="2390" y="447"/>
                </a:lnTo>
                <a:lnTo>
                  <a:pt x="2386" y="448"/>
                </a:lnTo>
                <a:lnTo>
                  <a:pt x="2384" y="451"/>
                </a:lnTo>
                <a:lnTo>
                  <a:pt x="2384" y="451"/>
                </a:lnTo>
                <a:lnTo>
                  <a:pt x="2380" y="453"/>
                </a:lnTo>
                <a:lnTo>
                  <a:pt x="2374" y="455"/>
                </a:lnTo>
                <a:lnTo>
                  <a:pt x="2361" y="459"/>
                </a:lnTo>
                <a:lnTo>
                  <a:pt x="2345" y="463"/>
                </a:lnTo>
                <a:lnTo>
                  <a:pt x="2096" y="499"/>
                </a:lnTo>
                <a:lnTo>
                  <a:pt x="2050" y="483"/>
                </a:lnTo>
                <a:lnTo>
                  <a:pt x="2041" y="457"/>
                </a:lnTo>
                <a:lnTo>
                  <a:pt x="2031" y="442"/>
                </a:lnTo>
                <a:lnTo>
                  <a:pt x="2017" y="442"/>
                </a:lnTo>
                <a:lnTo>
                  <a:pt x="2008" y="441"/>
                </a:lnTo>
                <a:lnTo>
                  <a:pt x="1995" y="430"/>
                </a:lnTo>
                <a:lnTo>
                  <a:pt x="1995" y="430"/>
                </a:lnTo>
                <a:lnTo>
                  <a:pt x="1995" y="428"/>
                </a:lnTo>
                <a:lnTo>
                  <a:pt x="1994" y="425"/>
                </a:lnTo>
                <a:lnTo>
                  <a:pt x="1991" y="423"/>
                </a:lnTo>
                <a:lnTo>
                  <a:pt x="1987" y="421"/>
                </a:lnTo>
                <a:lnTo>
                  <a:pt x="1981" y="418"/>
                </a:lnTo>
                <a:lnTo>
                  <a:pt x="1974" y="417"/>
                </a:lnTo>
                <a:lnTo>
                  <a:pt x="1974" y="417"/>
                </a:lnTo>
                <a:lnTo>
                  <a:pt x="1958" y="416"/>
                </a:lnTo>
                <a:lnTo>
                  <a:pt x="1948" y="417"/>
                </a:lnTo>
                <a:lnTo>
                  <a:pt x="1941" y="420"/>
                </a:lnTo>
                <a:lnTo>
                  <a:pt x="1938" y="422"/>
                </a:lnTo>
                <a:lnTo>
                  <a:pt x="1923" y="447"/>
                </a:lnTo>
                <a:lnTo>
                  <a:pt x="1923" y="447"/>
                </a:lnTo>
                <a:lnTo>
                  <a:pt x="1004" y="223"/>
                </a:lnTo>
                <a:lnTo>
                  <a:pt x="368" y="70"/>
                </a:lnTo>
                <a:lnTo>
                  <a:pt x="156" y="20"/>
                </a:lnTo>
                <a:lnTo>
                  <a:pt x="72" y="0"/>
                </a:lnTo>
                <a:lnTo>
                  <a:pt x="72" y="0"/>
                </a:lnTo>
                <a:lnTo>
                  <a:pt x="68" y="0"/>
                </a:lnTo>
                <a:lnTo>
                  <a:pt x="63" y="2"/>
                </a:lnTo>
                <a:lnTo>
                  <a:pt x="51" y="7"/>
                </a:lnTo>
                <a:lnTo>
                  <a:pt x="36" y="16"/>
                </a:lnTo>
                <a:lnTo>
                  <a:pt x="23" y="26"/>
                </a:lnTo>
                <a:lnTo>
                  <a:pt x="10" y="37"/>
                </a:lnTo>
                <a:lnTo>
                  <a:pt x="5" y="42"/>
                </a:lnTo>
                <a:lnTo>
                  <a:pt x="3" y="47"/>
                </a:lnTo>
                <a:lnTo>
                  <a:pt x="0" y="52"/>
                </a:lnTo>
                <a:lnTo>
                  <a:pt x="0" y="57"/>
                </a:lnTo>
                <a:lnTo>
                  <a:pt x="3" y="60"/>
                </a:lnTo>
                <a:lnTo>
                  <a:pt x="8" y="63"/>
                </a:lnTo>
                <a:lnTo>
                  <a:pt x="8" y="63"/>
                </a:lnTo>
                <a:lnTo>
                  <a:pt x="19" y="67"/>
                </a:lnTo>
                <a:lnTo>
                  <a:pt x="39" y="72"/>
                </a:lnTo>
                <a:lnTo>
                  <a:pt x="105" y="85"/>
                </a:lnTo>
                <a:lnTo>
                  <a:pt x="315" y="125"/>
                </a:lnTo>
                <a:lnTo>
                  <a:pt x="448" y="151"/>
                </a:lnTo>
                <a:lnTo>
                  <a:pt x="592" y="179"/>
                </a:lnTo>
                <a:lnTo>
                  <a:pt x="740" y="210"/>
                </a:lnTo>
                <a:lnTo>
                  <a:pt x="814" y="227"/>
                </a:lnTo>
                <a:lnTo>
                  <a:pt x="887" y="244"/>
                </a:lnTo>
                <a:lnTo>
                  <a:pt x="887" y="244"/>
                </a:lnTo>
                <a:lnTo>
                  <a:pt x="1539" y="401"/>
                </a:lnTo>
                <a:lnTo>
                  <a:pt x="1902" y="489"/>
                </a:lnTo>
                <a:lnTo>
                  <a:pt x="1911" y="516"/>
                </a:lnTo>
                <a:lnTo>
                  <a:pt x="1906" y="523"/>
                </a:lnTo>
                <a:lnTo>
                  <a:pt x="1907" y="536"/>
                </a:lnTo>
                <a:lnTo>
                  <a:pt x="1594" y="594"/>
                </a:lnTo>
                <a:lnTo>
                  <a:pt x="1594" y="594"/>
                </a:lnTo>
                <a:lnTo>
                  <a:pt x="1591" y="592"/>
                </a:lnTo>
                <a:lnTo>
                  <a:pt x="1586" y="591"/>
                </a:lnTo>
                <a:lnTo>
                  <a:pt x="1584" y="590"/>
                </a:lnTo>
                <a:lnTo>
                  <a:pt x="1581" y="590"/>
                </a:lnTo>
                <a:lnTo>
                  <a:pt x="1579" y="591"/>
                </a:lnTo>
                <a:lnTo>
                  <a:pt x="1578" y="594"/>
                </a:lnTo>
                <a:lnTo>
                  <a:pt x="1578" y="594"/>
                </a:lnTo>
                <a:lnTo>
                  <a:pt x="1578" y="597"/>
                </a:lnTo>
                <a:lnTo>
                  <a:pt x="1578" y="601"/>
                </a:lnTo>
                <a:lnTo>
                  <a:pt x="1581" y="609"/>
                </a:lnTo>
                <a:lnTo>
                  <a:pt x="1588" y="617"/>
                </a:lnTo>
                <a:lnTo>
                  <a:pt x="1588" y="617"/>
                </a:lnTo>
                <a:lnTo>
                  <a:pt x="1321" y="591"/>
                </a:lnTo>
                <a:lnTo>
                  <a:pt x="1140" y="574"/>
                </a:lnTo>
                <a:lnTo>
                  <a:pt x="1079" y="569"/>
                </a:lnTo>
                <a:lnTo>
                  <a:pt x="1063" y="568"/>
                </a:lnTo>
                <a:lnTo>
                  <a:pt x="1057" y="569"/>
                </a:lnTo>
                <a:lnTo>
                  <a:pt x="1057" y="569"/>
                </a:lnTo>
                <a:lnTo>
                  <a:pt x="1061" y="573"/>
                </a:lnTo>
                <a:lnTo>
                  <a:pt x="1067" y="576"/>
                </a:lnTo>
                <a:lnTo>
                  <a:pt x="1075" y="584"/>
                </a:lnTo>
                <a:lnTo>
                  <a:pt x="1075" y="584"/>
                </a:lnTo>
                <a:lnTo>
                  <a:pt x="1108" y="588"/>
                </a:lnTo>
                <a:lnTo>
                  <a:pt x="1189" y="597"/>
                </a:lnTo>
                <a:lnTo>
                  <a:pt x="1438" y="623"/>
                </a:lnTo>
                <a:lnTo>
                  <a:pt x="1799" y="662"/>
                </a:lnTo>
                <a:lnTo>
                  <a:pt x="1799" y="662"/>
                </a:lnTo>
                <a:lnTo>
                  <a:pt x="1499" y="671"/>
                </a:lnTo>
                <a:lnTo>
                  <a:pt x="1294" y="680"/>
                </a:lnTo>
                <a:lnTo>
                  <a:pt x="1228" y="683"/>
                </a:lnTo>
                <a:lnTo>
                  <a:pt x="1211" y="685"/>
                </a:lnTo>
                <a:lnTo>
                  <a:pt x="1206" y="686"/>
                </a:lnTo>
                <a:lnTo>
                  <a:pt x="1206" y="686"/>
                </a:lnTo>
                <a:lnTo>
                  <a:pt x="1215" y="689"/>
                </a:lnTo>
                <a:lnTo>
                  <a:pt x="1225" y="691"/>
                </a:lnTo>
                <a:lnTo>
                  <a:pt x="1236" y="692"/>
                </a:lnTo>
                <a:lnTo>
                  <a:pt x="1792" y="670"/>
                </a:lnTo>
                <a:lnTo>
                  <a:pt x="1817" y="674"/>
                </a:lnTo>
                <a:close/>
                <a:moveTo>
                  <a:pt x="2101" y="518"/>
                </a:moveTo>
                <a:lnTo>
                  <a:pt x="2101" y="518"/>
                </a:lnTo>
                <a:lnTo>
                  <a:pt x="2129" y="525"/>
                </a:lnTo>
                <a:lnTo>
                  <a:pt x="2207" y="542"/>
                </a:lnTo>
                <a:lnTo>
                  <a:pt x="2207" y="542"/>
                </a:lnTo>
                <a:lnTo>
                  <a:pt x="2247" y="552"/>
                </a:lnTo>
                <a:lnTo>
                  <a:pt x="2310" y="569"/>
                </a:lnTo>
                <a:lnTo>
                  <a:pt x="2470" y="612"/>
                </a:lnTo>
                <a:lnTo>
                  <a:pt x="2685" y="673"/>
                </a:lnTo>
                <a:lnTo>
                  <a:pt x="2166" y="668"/>
                </a:lnTo>
                <a:lnTo>
                  <a:pt x="2162" y="653"/>
                </a:lnTo>
                <a:lnTo>
                  <a:pt x="2558" y="646"/>
                </a:lnTo>
                <a:lnTo>
                  <a:pt x="2535" y="639"/>
                </a:lnTo>
                <a:lnTo>
                  <a:pt x="2217" y="637"/>
                </a:lnTo>
                <a:lnTo>
                  <a:pt x="2165" y="630"/>
                </a:lnTo>
                <a:lnTo>
                  <a:pt x="2165" y="630"/>
                </a:lnTo>
                <a:lnTo>
                  <a:pt x="2153" y="630"/>
                </a:lnTo>
                <a:lnTo>
                  <a:pt x="2141" y="630"/>
                </a:lnTo>
                <a:lnTo>
                  <a:pt x="2126" y="632"/>
                </a:lnTo>
                <a:lnTo>
                  <a:pt x="2126" y="632"/>
                </a:lnTo>
                <a:lnTo>
                  <a:pt x="2120" y="634"/>
                </a:lnTo>
                <a:lnTo>
                  <a:pt x="2113" y="639"/>
                </a:lnTo>
                <a:lnTo>
                  <a:pt x="2108" y="644"/>
                </a:lnTo>
                <a:lnTo>
                  <a:pt x="2106" y="652"/>
                </a:lnTo>
                <a:lnTo>
                  <a:pt x="2101" y="663"/>
                </a:lnTo>
                <a:lnTo>
                  <a:pt x="2100" y="668"/>
                </a:lnTo>
                <a:lnTo>
                  <a:pt x="1989" y="662"/>
                </a:lnTo>
                <a:lnTo>
                  <a:pt x="1999" y="592"/>
                </a:lnTo>
                <a:lnTo>
                  <a:pt x="2042" y="594"/>
                </a:lnTo>
                <a:lnTo>
                  <a:pt x="2073" y="586"/>
                </a:lnTo>
                <a:lnTo>
                  <a:pt x="2025" y="557"/>
                </a:lnTo>
                <a:lnTo>
                  <a:pt x="2039" y="533"/>
                </a:lnTo>
                <a:lnTo>
                  <a:pt x="2101" y="518"/>
                </a:lnTo>
                <a:close/>
                <a:moveTo>
                  <a:pt x="1937" y="553"/>
                </a:moveTo>
                <a:lnTo>
                  <a:pt x="1937" y="553"/>
                </a:lnTo>
                <a:lnTo>
                  <a:pt x="1938" y="554"/>
                </a:lnTo>
                <a:lnTo>
                  <a:pt x="1938" y="554"/>
                </a:lnTo>
                <a:lnTo>
                  <a:pt x="1934" y="557"/>
                </a:lnTo>
                <a:lnTo>
                  <a:pt x="1922" y="564"/>
                </a:lnTo>
                <a:lnTo>
                  <a:pt x="1900" y="575"/>
                </a:lnTo>
                <a:lnTo>
                  <a:pt x="1889" y="586"/>
                </a:lnTo>
                <a:lnTo>
                  <a:pt x="1889" y="586"/>
                </a:lnTo>
                <a:lnTo>
                  <a:pt x="1911" y="589"/>
                </a:lnTo>
                <a:lnTo>
                  <a:pt x="1927" y="591"/>
                </a:lnTo>
                <a:lnTo>
                  <a:pt x="1932" y="592"/>
                </a:lnTo>
                <a:lnTo>
                  <a:pt x="1934" y="594"/>
                </a:lnTo>
                <a:lnTo>
                  <a:pt x="1934" y="594"/>
                </a:lnTo>
                <a:lnTo>
                  <a:pt x="1936" y="607"/>
                </a:lnTo>
                <a:lnTo>
                  <a:pt x="1934" y="633"/>
                </a:lnTo>
                <a:lnTo>
                  <a:pt x="1933" y="671"/>
                </a:lnTo>
                <a:lnTo>
                  <a:pt x="1899" y="659"/>
                </a:lnTo>
                <a:lnTo>
                  <a:pt x="1865" y="647"/>
                </a:lnTo>
                <a:lnTo>
                  <a:pt x="1606" y="617"/>
                </a:lnTo>
                <a:lnTo>
                  <a:pt x="1612" y="604"/>
                </a:lnTo>
                <a:lnTo>
                  <a:pt x="1612" y="604"/>
                </a:lnTo>
                <a:lnTo>
                  <a:pt x="1772" y="579"/>
                </a:lnTo>
                <a:lnTo>
                  <a:pt x="1883" y="562"/>
                </a:lnTo>
                <a:lnTo>
                  <a:pt x="1937" y="553"/>
                </a:lnTo>
                <a:lnTo>
                  <a:pt x="1937" y="553"/>
                </a:lnTo>
                <a:close/>
                <a:moveTo>
                  <a:pt x="2111" y="1492"/>
                </a:moveTo>
                <a:lnTo>
                  <a:pt x="2111" y="1492"/>
                </a:lnTo>
                <a:lnTo>
                  <a:pt x="2122" y="1494"/>
                </a:lnTo>
                <a:lnTo>
                  <a:pt x="2144" y="1495"/>
                </a:lnTo>
                <a:lnTo>
                  <a:pt x="2168" y="1497"/>
                </a:lnTo>
                <a:lnTo>
                  <a:pt x="2185" y="1499"/>
                </a:lnTo>
                <a:lnTo>
                  <a:pt x="2185" y="1499"/>
                </a:lnTo>
                <a:lnTo>
                  <a:pt x="2190" y="1500"/>
                </a:lnTo>
                <a:lnTo>
                  <a:pt x="2195" y="1502"/>
                </a:lnTo>
                <a:lnTo>
                  <a:pt x="2197" y="1506"/>
                </a:lnTo>
                <a:lnTo>
                  <a:pt x="2201" y="1508"/>
                </a:lnTo>
                <a:lnTo>
                  <a:pt x="2205" y="1515"/>
                </a:lnTo>
                <a:lnTo>
                  <a:pt x="2206" y="1517"/>
                </a:lnTo>
                <a:lnTo>
                  <a:pt x="2207" y="1518"/>
                </a:lnTo>
                <a:lnTo>
                  <a:pt x="2207" y="1518"/>
                </a:lnTo>
                <a:lnTo>
                  <a:pt x="2217" y="1517"/>
                </a:lnTo>
                <a:lnTo>
                  <a:pt x="2226" y="1516"/>
                </a:lnTo>
                <a:lnTo>
                  <a:pt x="2233" y="1516"/>
                </a:lnTo>
                <a:lnTo>
                  <a:pt x="2233" y="1516"/>
                </a:lnTo>
                <a:lnTo>
                  <a:pt x="2234" y="1516"/>
                </a:lnTo>
                <a:lnTo>
                  <a:pt x="2236" y="1515"/>
                </a:lnTo>
                <a:lnTo>
                  <a:pt x="2238" y="1510"/>
                </a:lnTo>
                <a:lnTo>
                  <a:pt x="2238" y="1505"/>
                </a:lnTo>
                <a:lnTo>
                  <a:pt x="2238" y="1497"/>
                </a:lnTo>
                <a:lnTo>
                  <a:pt x="2237" y="1483"/>
                </a:lnTo>
                <a:lnTo>
                  <a:pt x="2234" y="1473"/>
                </a:lnTo>
                <a:lnTo>
                  <a:pt x="2234" y="1473"/>
                </a:lnTo>
                <a:lnTo>
                  <a:pt x="2233" y="1466"/>
                </a:lnTo>
                <a:lnTo>
                  <a:pt x="2229" y="1463"/>
                </a:lnTo>
                <a:lnTo>
                  <a:pt x="2221" y="1453"/>
                </a:lnTo>
                <a:lnTo>
                  <a:pt x="2221" y="1453"/>
                </a:lnTo>
                <a:lnTo>
                  <a:pt x="2218" y="1453"/>
                </a:lnTo>
                <a:lnTo>
                  <a:pt x="2213" y="1452"/>
                </a:lnTo>
                <a:lnTo>
                  <a:pt x="2196" y="1450"/>
                </a:lnTo>
                <a:lnTo>
                  <a:pt x="2147" y="1450"/>
                </a:lnTo>
                <a:lnTo>
                  <a:pt x="2099" y="1452"/>
                </a:lnTo>
                <a:lnTo>
                  <a:pt x="2084" y="1452"/>
                </a:lnTo>
                <a:lnTo>
                  <a:pt x="2079" y="1452"/>
                </a:lnTo>
                <a:lnTo>
                  <a:pt x="2079" y="1452"/>
                </a:lnTo>
                <a:lnTo>
                  <a:pt x="2081" y="1449"/>
                </a:lnTo>
                <a:lnTo>
                  <a:pt x="2083" y="1447"/>
                </a:lnTo>
                <a:lnTo>
                  <a:pt x="2084" y="1444"/>
                </a:lnTo>
                <a:lnTo>
                  <a:pt x="2085" y="1442"/>
                </a:lnTo>
                <a:lnTo>
                  <a:pt x="2085" y="1442"/>
                </a:lnTo>
                <a:lnTo>
                  <a:pt x="2086" y="1438"/>
                </a:lnTo>
                <a:lnTo>
                  <a:pt x="2086" y="1431"/>
                </a:lnTo>
                <a:lnTo>
                  <a:pt x="2086" y="1417"/>
                </a:lnTo>
                <a:lnTo>
                  <a:pt x="2086" y="1417"/>
                </a:lnTo>
                <a:lnTo>
                  <a:pt x="2086" y="1415"/>
                </a:lnTo>
                <a:lnTo>
                  <a:pt x="2089" y="1411"/>
                </a:lnTo>
                <a:lnTo>
                  <a:pt x="2094" y="1408"/>
                </a:lnTo>
                <a:lnTo>
                  <a:pt x="2101" y="1406"/>
                </a:lnTo>
                <a:lnTo>
                  <a:pt x="2101" y="1406"/>
                </a:lnTo>
                <a:lnTo>
                  <a:pt x="2157" y="1392"/>
                </a:lnTo>
                <a:lnTo>
                  <a:pt x="2210" y="1379"/>
                </a:lnTo>
                <a:lnTo>
                  <a:pt x="2210" y="1379"/>
                </a:lnTo>
                <a:lnTo>
                  <a:pt x="2248" y="1380"/>
                </a:lnTo>
                <a:lnTo>
                  <a:pt x="2327" y="1384"/>
                </a:lnTo>
                <a:lnTo>
                  <a:pt x="2438" y="1390"/>
                </a:lnTo>
                <a:lnTo>
                  <a:pt x="2461" y="1549"/>
                </a:lnTo>
                <a:lnTo>
                  <a:pt x="2117" y="1629"/>
                </a:lnTo>
                <a:lnTo>
                  <a:pt x="2117" y="1629"/>
                </a:lnTo>
                <a:lnTo>
                  <a:pt x="2113" y="1560"/>
                </a:lnTo>
                <a:lnTo>
                  <a:pt x="2111" y="1513"/>
                </a:lnTo>
                <a:lnTo>
                  <a:pt x="2111" y="1497"/>
                </a:lnTo>
                <a:lnTo>
                  <a:pt x="2111" y="1492"/>
                </a:lnTo>
                <a:lnTo>
                  <a:pt x="2111" y="1492"/>
                </a:lnTo>
                <a:close/>
                <a:moveTo>
                  <a:pt x="1398" y="1481"/>
                </a:moveTo>
                <a:lnTo>
                  <a:pt x="1605" y="1480"/>
                </a:lnTo>
                <a:lnTo>
                  <a:pt x="1597" y="1501"/>
                </a:lnTo>
                <a:lnTo>
                  <a:pt x="1379" y="1533"/>
                </a:lnTo>
                <a:lnTo>
                  <a:pt x="1398" y="14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D4C5CD1-88BE-4656-BD88-A73D90202B0C}"/>
              </a:ext>
            </a:extLst>
          </p:cNvPr>
          <p:cNvSpPr>
            <a:spLocks noEditPoints="1"/>
          </p:cNvSpPr>
          <p:nvPr/>
        </p:nvSpPr>
        <p:spPr bwMode="auto">
          <a:xfrm>
            <a:off x="616717" y="1292664"/>
            <a:ext cx="2797045" cy="1825030"/>
          </a:xfrm>
          <a:custGeom>
            <a:avLst/>
            <a:gdLst>
              <a:gd name="T0" fmla="*/ 1253 w 2656"/>
              <a:gd name="T1" fmla="*/ 574 h 1733"/>
              <a:gd name="T2" fmla="*/ 1212 w 2656"/>
              <a:gd name="T3" fmla="*/ 542 h 1733"/>
              <a:gd name="T4" fmla="*/ 246 w 2656"/>
              <a:gd name="T5" fmla="*/ 32 h 1733"/>
              <a:gd name="T6" fmla="*/ 135 w 2656"/>
              <a:gd name="T7" fmla="*/ 6 h 1733"/>
              <a:gd name="T8" fmla="*/ 2 w 2656"/>
              <a:gd name="T9" fmla="*/ 78 h 1733"/>
              <a:gd name="T10" fmla="*/ 223 w 2656"/>
              <a:gd name="T11" fmla="*/ 178 h 1733"/>
              <a:gd name="T12" fmla="*/ 1106 w 2656"/>
              <a:gd name="T13" fmla="*/ 565 h 1733"/>
              <a:gd name="T14" fmla="*/ 1090 w 2656"/>
              <a:gd name="T15" fmla="*/ 592 h 1733"/>
              <a:gd name="T16" fmla="*/ 909 w 2656"/>
              <a:gd name="T17" fmla="*/ 612 h 1733"/>
              <a:gd name="T18" fmla="*/ 1028 w 2656"/>
              <a:gd name="T19" fmla="*/ 638 h 1733"/>
              <a:gd name="T20" fmla="*/ 1043 w 2656"/>
              <a:gd name="T21" fmla="*/ 697 h 1733"/>
              <a:gd name="T22" fmla="*/ 811 w 2656"/>
              <a:gd name="T23" fmla="*/ 753 h 1733"/>
              <a:gd name="T24" fmla="*/ 656 w 2656"/>
              <a:gd name="T25" fmla="*/ 847 h 1733"/>
              <a:gd name="T26" fmla="*/ 281 w 2656"/>
              <a:gd name="T27" fmla="*/ 1097 h 1733"/>
              <a:gd name="T28" fmla="*/ 213 w 2656"/>
              <a:gd name="T29" fmla="*/ 1197 h 1733"/>
              <a:gd name="T30" fmla="*/ 236 w 2656"/>
              <a:gd name="T31" fmla="*/ 1243 h 1733"/>
              <a:gd name="T32" fmla="*/ 306 w 2656"/>
              <a:gd name="T33" fmla="*/ 1327 h 1733"/>
              <a:gd name="T34" fmla="*/ 605 w 2656"/>
              <a:gd name="T35" fmla="*/ 1436 h 1733"/>
              <a:gd name="T36" fmla="*/ 593 w 2656"/>
              <a:gd name="T37" fmla="*/ 1541 h 1733"/>
              <a:gd name="T38" fmla="*/ 484 w 2656"/>
              <a:gd name="T39" fmla="*/ 1532 h 1733"/>
              <a:gd name="T40" fmla="*/ 461 w 2656"/>
              <a:gd name="T41" fmla="*/ 1539 h 1733"/>
              <a:gd name="T42" fmla="*/ 762 w 2656"/>
              <a:gd name="T43" fmla="*/ 1549 h 1733"/>
              <a:gd name="T44" fmla="*/ 885 w 2656"/>
              <a:gd name="T45" fmla="*/ 1694 h 1733"/>
              <a:gd name="T46" fmla="*/ 845 w 2656"/>
              <a:gd name="T47" fmla="*/ 1724 h 1733"/>
              <a:gd name="T48" fmla="*/ 1027 w 2656"/>
              <a:gd name="T49" fmla="*/ 1720 h 1733"/>
              <a:gd name="T50" fmla="*/ 1521 w 2656"/>
              <a:gd name="T51" fmla="*/ 1666 h 1733"/>
              <a:gd name="T52" fmla="*/ 1541 w 2656"/>
              <a:gd name="T53" fmla="*/ 1647 h 1733"/>
              <a:gd name="T54" fmla="*/ 1621 w 2656"/>
              <a:gd name="T55" fmla="*/ 1617 h 1733"/>
              <a:gd name="T56" fmla="*/ 1549 w 2656"/>
              <a:gd name="T57" fmla="*/ 1555 h 1733"/>
              <a:gd name="T58" fmla="*/ 1497 w 2656"/>
              <a:gd name="T59" fmla="*/ 1522 h 1733"/>
              <a:gd name="T60" fmla="*/ 1623 w 2656"/>
              <a:gd name="T61" fmla="*/ 1494 h 1733"/>
              <a:gd name="T62" fmla="*/ 1475 w 2656"/>
              <a:gd name="T63" fmla="*/ 1444 h 1733"/>
              <a:gd name="T64" fmla="*/ 1585 w 2656"/>
              <a:gd name="T65" fmla="*/ 1331 h 1733"/>
              <a:gd name="T66" fmla="*/ 1737 w 2656"/>
              <a:gd name="T67" fmla="*/ 1068 h 1733"/>
              <a:gd name="T68" fmla="*/ 1791 w 2656"/>
              <a:gd name="T69" fmla="*/ 1192 h 1733"/>
              <a:gd name="T70" fmla="*/ 1953 w 2656"/>
              <a:gd name="T71" fmla="*/ 1094 h 1733"/>
              <a:gd name="T72" fmla="*/ 2160 w 2656"/>
              <a:gd name="T73" fmla="*/ 1088 h 1733"/>
              <a:gd name="T74" fmla="*/ 2327 w 2656"/>
              <a:gd name="T75" fmla="*/ 1227 h 1733"/>
              <a:gd name="T76" fmla="*/ 2387 w 2656"/>
              <a:gd name="T77" fmla="*/ 1048 h 1733"/>
              <a:gd name="T78" fmla="*/ 2424 w 2656"/>
              <a:gd name="T79" fmla="*/ 822 h 1733"/>
              <a:gd name="T80" fmla="*/ 2343 w 2656"/>
              <a:gd name="T81" fmla="*/ 920 h 1733"/>
              <a:gd name="T82" fmla="*/ 2222 w 2656"/>
              <a:gd name="T83" fmla="*/ 1011 h 1733"/>
              <a:gd name="T84" fmla="*/ 2229 w 2656"/>
              <a:gd name="T85" fmla="*/ 990 h 1733"/>
              <a:gd name="T86" fmla="*/ 2226 w 2656"/>
              <a:gd name="T87" fmla="*/ 806 h 1733"/>
              <a:gd name="T88" fmla="*/ 2102 w 2656"/>
              <a:gd name="T89" fmla="*/ 669 h 1733"/>
              <a:gd name="T90" fmla="*/ 2079 w 2656"/>
              <a:gd name="T91" fmla="*/ 675 h 1733"/>
              <a:gd name="T92" fmla="*/ 1773 w 2656"/>
              <a:gd name="T93" fmla="*/ 933 h 1733"/>
              <a:gd name="T94" fmla="*/ 1709 w 2656"/>
              <a:gd name="T95" fmla="*/ 846 h 1733"/>
              <a:gd name="T96" fmla="*/ 1541 w 2656"/>
              <a:gd name="T97" fmla="*/ 723 h 1733"/>
              <a:gd name="T98" fmla="*/ 1288 w 2656"/>
              <a:gd name="T99" fmla="*/ 632 h 1733"/>
              <a:gd name="T100" fmla="*/ 1351 w 2656"/>
              <a:gd name="T101" fmla="*/ 604 h 1733"/>
              <a:gd name="T102" fmla="*/ 2628 w 2656"/>
              <a:gd name="T103" fmla="*/ 513 h 1733"/>
              <a:gd name="T104" fmla="*/ 1810 w 2656"/>
              <a:gd name="T105" fmla="*/ 523 h 1733"/>
              <a:gd name="T106" fmla="*/ 1305 w 2656"/>
              <a:gd name="T107" fmla="*/ 573 h 1733"/>
              <a:gd name="T108" fmla="*/ 1414 w 2656"/>
              <a:gd name="T109" fmla="*/ 1511 h 1733"/>
              <a:gd name="T110" fmla="*/ 1370 w 2656"/>
              <a:gd name="T111" fmla="*/ 1565 h 1733"/>
              <a:gd name="T112" fmla="*/ 698 w 2656"/>
              <a:gd name="T113" fmla="*/ 1447 h 1733"/>
              <a:gd name="T114" fmla="*/ 899 w 2656"/>
              <a:gd name="T115" fmla="*/ 1465 h 1733"/>
              <a:gd name="T116" fmla="*/ 698 w 2656"/>
              <a:gd name="T117" fmla="*/ 1447 h 1733"/>
              <a:gd name="T118" fmla="*/ 1153 w 2656"/>
              <a:gd name="T119" fmla="*/ 146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56" h="1733">
                <a:moveTo>
                  <a:pt x="1305" y="573"/>
                </a:moveTo>
                <a:lnTo>
                  <a:pt x="1305" y="573"/>
                </a:lnTo>
                <a:lnTo>
                  <a:pt x="1268" y="573"/>
                </a:lnTo>
                <a:lnTo>
                  <a:pt x="1268" y="573"/>
                </a:lnTo>
                <a:lnTo>
                  <a:pt x="1269" y="574"/>
                </a:lnTo>
                <a:lnTo>
                  <a:pt x="1268" y="574"/>
                </a:lnTo>
                <a:lnTo>
                  <a:pt x="1262" y="574"/>
                </a:lnTo>
                <a:lnTo>
                  <a:pt x="1253" y="574"/>
                </a:lnTo>
                <a:lnTo>
                  <a:pt x="1253" y="574"/>
                </a:lnTo>
                <a:lnTo>
                  <a:pt x="1268" y="573"/>
                </a:lnTo>
                <a:lnTo>
                  <a:pt x="1268" y="573"/>
                </a:lnTo>
                <a:lnTo>
                  <a:pt x="1268" y="573"/>
                </a:lnTo>
                <a:lnTo>
                  <a:pt x="1259" y="570"/>
                </a:lnTo>
                <a:lnTo>
                  <a:pt x="1249" y="564"/>
                </a:lnTo>
                <a:lnTo>
                  <a:pt x="1228" y="551"/>
                </a:lnTo>
                <a:lnTo>
                  <a:pt x="1228" y="551"/>
                </a:lnTo>
                <a:lnTo>
                  <a:pt x="1221" y="546"/>
                </a:lnTo>
                <a:lnTo>
                  <a:pt x="1212" y="542"/>
                </a:lnTo>
                <a:lnTo>
                  <a:pt x="1194" y="536"/>
                </a:lnTo>
                <a:lnTo>
                  <a:pt x="1172" y="531"/>
                </a:lnTo>
                <a:lnTo>
                  <a:pt x="1172" y="531"/>
                </a:lnTo>
                <a:lnTo>
                  <a:pt x="725" y="288"/>
                </a:lnTo>
                <a:lnTo>
                  <a:pt x="409" y="117"/>
                </a:lnTo>
                <a:lnTo>
                  <a:pt x="298" y="58"/>
                </a:lnTo>
                <a:lnTo>
                  <a:pt x="263" y="41"/>
                </a:lnTo>
                <a:lnTo>
                  <a:pt x="246" y="32"/>
                </a:lnTo>
                <a:lnTo>
                  <a:pt x="246" y="32"/>
                </a:lnTo>
                <a:lnTo>
                  <a:pt x="221" y="22"/>
                </a:lnTo>
                <a:lnTo>
                  <a:pt x="207" y="15"/>
                </a:lnTo>
                <a:lnTo>
                  <a:pt x="194" y="9"/>
                </a:lnTo>
                <a:lnTo>
                  <a:pt x="176" y="1"/>
                </a:lnTo>
                <a:lnTo>
                  <a:pt x="176" y="1"/>
                </a:lnTo>
                <a:lnTo>
                  <a:pt x="168" y="0"/>
                </a:lnTo>
                <a:lnTo>
                  <a:pt x="160" y="1"/>
                </a:lnTo>
                <a:lnTo>
                  <a:pt x="149" y="2"/>
                </a:lnTo>
                <a:lnTo>
                  <a:pt x="135" y="6"/>
                </a:lnTo>
                <a:lnTo>
                  <a:pt x="107" y="16"/>
                </a:lnTo>
                <a:lnTo>
                  <a:pt x="77" y="30"/>
                </a:lnTo>
                <a:lnTo>
                  <a:pt x="47" y="43"/>
                </a:lnTo>
                <a:lnTo>
                  <a:pt x="24" y="57"/>
                </a:lnTo>
                <a:lnTo>
                  <a:pt x="7" y="68"/>
                </a:lnTo>
                <a:lnTo>
                  <a:pt x="2" y="72"/>
                </a:lnTo>
                <a:lnTo>
                  <a:pt x="0" y="75"/>
                </a:lnTo>
                <a:lnTo>
                  <a:pt x="0" y="75"/>
                </a:lnTo>
                <a:lnTo>
                  <a:pt x="2" y="78"/>
                </a:lnTo>
                <a:lnTo>
                  <a:pt x="5" y="81"/>
                </a:lnTo>
                <a:lnTo>
                  <a:pt x="28" y="90"/>
                </a:lnTo>
                <a:lnTo>
                  <a:pt x="46" y="96"/>
                </a:lnTo>
                <a:lnTo>
                  <a:pt x="72" y="107"/>
                </a:lnTo>
                <a:lnTo>
                  <a:pt x="105" y="122"/>
                </a:lnTo>
                <a:lnTo>
                  <a:pt x="147" y="143"/>
                </a:lnTo>
                <a:lnTo>
                  <a:pt x="147" y="143"/>
                </a:lnTo>
                <a:lnTo>
                  <a:pt x="178" y="157"/>
                </a:lnTo>
                <a:lnTo>
                  <a:pt x="223" y="178"/>
                </a:lnTo>
                <a:lnTo>
                  <a:pt x="344" y="231"/>
                </a:lnTo>
                <a:lnTo>
                  <a:pt x="656" y="365"/>
                </a:lnTo>
                <a:lnTo>
                  <a:pt x="950" y="491"/>
                </a:lnTo>
                <a:lnTo>
                  <a:pt x="1048" y="534"/>
                </a:lnTo>
                <a:lnTo>
                  <a:pt x="1077" y="548"/>
                </a:lnTo>
                <a:lnTo>
                  <a:pt x="1090" y="554"/>
                </a:lnTo>
                <a:lnTo>
                  <a:pt x="1090" y="554"/>
                </a:lnTo>
                <a:lnTo>
                  <a:pt x="1104" y="564"/>
                </a:lnTo>
                <a:lnTo>
                  <a:pt x="1106" y="565"/>
                </a:lnTo>
                <a:lnTo>
                  <a:pt x="1106" y="567"/>
                </a:lnTo>
                <a:lnTo>
                  <a:pt x="1104" y="568"/>
                </a:lnTo>
                <a:lnTo>
                  <a:pt x="1103" y="568"/>
                </a:lnTo>
                <a:lnTo>
                  <a:pt x="1103" y="569"/>
                </a:lnTo>
                <a:lnTo>
                  <a:pt x="1103" y="569"/>
                </a:lnTo>
                <a:lnTo>
                  <a:pt x="1101" y="581"/>
                </a:lnTo>
                <a:lnTo>
                  <a:pt x="1101" y="581"/>
                </a:lnTo>
                <a:lnTo>
                  <a:pt x="1095" y="586"/>
                </a:lnTo>
                <a:lnTo>
                  <a:pt x="1090" y="592"/>
                </a:lnTo>
                <a:lnTo>
                  <a:pt x="1085" y="599"/>
                </a:lnTo>
                <a:lnTo>
                  <a:pt x="1085" y="599"/>
                </a:lnTo>
                <a:lnTo>
                  <a:pt x="1083" y="600"/>
                </a:lnTo>
                <a:lnTo>
                  <a:pt x="1078" y="601"/>
                </a:lnTo>
                <a:lnTo>
                  <a:pt x="1062" y="602"/>
                </a:lnTo>
                <a:lnTo>
                  <a:pt x="1011" y="605"/>
                </a:lnTo>
                <a:lnTo>
                  <a:pt x="953" y="607"/>
                </a:lnTo>
                <a:lnTo>
                  <a:pt x="929" y="610"/>
                </a:lnTo>
                <a:lnTo>
                  <a:pt x="909" y="612"/>
                </a:lnTo>
                <a:lnTo>
                  <a:pt x="909" y="612"/>
                </a:lnTo>
                <a:lnTo>
                  <a:pt x="891" y="615"/>
                </a:lnTo>
                <a:lnTo>
                  <a:pt x="857" y="620"/>
                </a:lnTo>
                <a:lnTo>
                  <a:pt x="750" y="632"/>
                </a:lnTo>
                <a:lnTo>
                  <a:pt x="442" y="665"/>
                </a:lnTo>
                <a:lnTo>
                  <a:pt x="9" y="711"/>
                </a:lnTo>
                <a:lnTo>
                  <a:pt x="52" y="749"/>
                </a:lnTo>
                <a:lnTo>
                  <a:pt x="799" y="641"/>
                </a:lnTo>
                <a:lnTo>
                  <a:pt x="1028" y="638"/>
                </a:lnTo>
                <a:lnTo>
                  <a:pt x="1133" y="630"/>
                </a:lnTo>
                <a:lnTo>
                  <a:pt x="1170" y="633"/>
                </a:lnTo>
                <a:lnTo>
                  <a:pt x="1165" y="668"/>
                </a:lnTo>
                <a:lnTo>
                  <a:pt x="1165" y="668"/>
                </a:lnTo>
                <a:lnTo>
                  <a:pt x="1156" y="671"/>
                </a:lnTo>
                <a:lnTo>
                  <a:pt x="1143" y="675"/>
                </a:lnTo>
                <a:lnTo>
                  <a:pt x="1143" y="675"/>
                </a:lnTo>
                <a:lnTo>
                  <a:pt x="1091" y="686"/>
                </a:lnTo>
                <a:lnTo>
                  <a:pt x="1043" y="697"/>
                </a:lnTo>
                <a:lnTo>
                  <a:pt x="1016" y="726"/>
                </a:lnTo>
                <a:lnTo>
                  <a:pt x="1016" y="726"/>
                </a:lnTo>
                <a:lnTo>
                  <a:pt x="887" y="725"/>
                </a:lnTo>
                <a:lnTo>
                  <a:pt x="887" y="725"/>
                </a:lnTo>
                <a:lnTo>
                  <a:pt x="875" y="727"/>
                </a:lnTo>
                <a:lnTo>
                  <a:pt x="853" y="736"/>
                </a:lnTo>
                <a:lnTo>
                  <a:pt x="829" y="744"/>
                </a:lnTo>
                <a:lnTo>
                  <a:pt x="811" y="753"/>
                </a:lnTo>
                <a:lnTo>
                  <a:pt x="811" y="753"/>
                </a:lnTo>
                <a:lnTo>
                  <a:pt x="804" y="758"/>
                </a:lnTo>
                <a:lnTo>
                  <a:pt x="794" y="768"/>
                </a:lnTo>
                <a:lnTo>
                  <a:pt x="773" y="791"/>
                </a:lnTo>
                <a:lnTo>
                  <a:pt x="747" y="825"/>
                </a:lnTo>
                <a:lnTo>
                  <a:pt x="747" y="825"/>
                </a:lnTo>
                <a:lnTo>
                  <a:pt x="708" y="834"/>
                </a:lnTo>
                <a:lnTo>
                  <a:pt x="677" y="842"/>
                </a:lnTo>
                <a:lnTo>
                  <a:pt x="656" y="847"/>
                </a:lnTo>
                <a:lnTo>
                  <a:pt x="656" y="847"/>
                </a:lnTo>
                <a:lnTo>
                  <a:pt x="638" y="858"/>
                </a:lnTo>
                <a:lnTo>
                  <a:pt x="603" y="880"/>
                </a:lnTo>
                <a:lnTo>
                  <a:pt x="503" y="948"/>
                </a:lnTo>
                <a:lnTo>
                  <a:pt x="361" y="1046"/>
                </a:lnTo>
                <a:lnTo>
                  <a:pt x="361" y="1046"/>
                </a:lnTo>
                <a:lnTo>
                  <a:pt x="344" y="1055"/>
                </a:lnTo>
                <a:lnTo>
                  <a:pt x="325" y="1067"/>
                </a:lnTo>
                <a:lnTo>
                  <a:pt x="304" y="1081"/>
                </a:lnTo>
                <a:lnTo>
                  <a:pt x="281" y="1097"/>
                </a:lnTo>
                <a:lnTo>
                  <a:pt x="258" y="1117"/>
                </a:lnTo>
                <a:lnTo>
                  <a:pt x="248" y="1127"/>
                </a:lnTo>
                <a:lnTo>
                  <a:pt x="240" y="1137"/>
                </a:lnTo>
                <a:lnTo>
                  <a:pt x="231" y="1148"/>
                </a:lnTo>
                <a:lnTo>
                  <a:pt x="225" y="1159"/>
                </a:lnTo>
                <a:lnTo>
                  <a:pt x="225" y="1159"/>
                </a:lnTo>
                <a:lnTo>
                  <a:pt x="218" y="1176"/>
                </a:lnTo>
                <a:lnTo>
                  <a:pt x="214" y="1189"/>
                </a:lnTo>
                <a:lnTo>
                  <a:pt x="213" y="1197"/>
                </a:lnTo>
                <a:lnTo>
                  <a:pt x="215" y="1202"/>
                </a:lnTo>
                <a:lnTo>
                  <a:pt x="218" y="1205"/>
                </a:lnTo>
                <a:lnTo>
                  <a:pt x="221" y="1208"/>
                </a:lnTo>
                <a:lnTo>
                  <a:pt x="225" y="1212"/>
                </a:lnTo>
                <a:lnTo>
                  <a:pt x="226" y="1220"/>
                </a:lnTo>
                <a:lnTo>
                  <a:pt x="226" y="1220"/>
                </a:lnTo>
                <a:lnTo>
                  <a:pt x="228" y="1225"/>
                </a:lnTo>
                <a:lnTo>
                  <a:pt x="230" y="1229"/>
                </a:lnTo>
                <a:lnTo>
                  <a:pt x="236" y="1243"/>
                </a:lnTo>
                <a:lnTo>
                  <a:pt x="245" y="1259"/>
                </a:lnTo>
                <a:lnTo>
                  <a:pt x="256" y="1274"/>
                </a:lnTo>
                <a:lnTo>
                  <a:pt x="267" y="1290"/>
                </a:lnTo>
                <a:lnTo>
                  <a:pt x="278" y="1302"/>
                </a:lnTo>
                <a:lnTo>
                  <a:pt x="287" y="1312"/>
                </a:lnTo>
                <a:lnTo>
                  <a:pt x="294" y="1318"/>
                </a:lnTo>
                <a:lnTo>
                  <a:pt x="294" y="1318"/>
                </a:lnTo>
                <a:lnTo>
                  <a:pt x="303" y="1323"/>
                </a:lnTo>
                <a:lnTo>
                  <a:pt x="306" y="1327"/>
                </a:lnTo>
                <a:lnTo>
                  <a:pt x="309" y="1332"/>
                </a:lnTo>
                <a:lnTo>
                  <a:pt x="318" y="1339"/>
                </a:lnTo>
                <a:lnTo>
                  <a:pt x="318" y="1339"/>
                </a:lnTo>
                <a:lnTo>
                  <a:pt x="324" y="1343"/>
                </a:lnTo>
                <a:lnTo>
                  <a:pt x="336" y="1349"/>
                </a:lnTo>
                <a:lnTo>
                  <a:pt x="377" y="1363"/>
                </a:lnTo>
                <a:lnTo>
                  <a:pt x="431" y="1381"/>
                </a:lnTo>
                <a:lnTo>
                  <a:pt x="493" y="1401"/>
                </a:lnTo>
                <a:lnTo>
                  <a:pt x="605" y="1436"/>
                </a:lnTo>
                <a:lnTo>
                  <a:pt x="657" y="1452"/>
                </a:lnTo>
                <a:lnTo>
                  <a:pt x="657" y="1452"/>
                </a:lnTo>
                <a:lnTo>
                  <a:pt x="638" y="1494"/>
                </a:lnTo>
                <a:lnTo>
                  <a:pt x="625" y="1523"/>
                </a:lnTo>
                <a:lnTo>
                  <a:pt x="619" y="1533"/>
                </a:lnTo>
                <a:lnTo>
                  <a:pt x="615" y="1538"/>
                </a:lnTo>
                <a:lnTo>
                  <a:pt x="615" y="1538"/>
                </a:lnTo>
                <a:lnTo>
                  <a:pt x="608" y="1539"/>
                </a:lnTo>
                <a:lnTo>
                  <a:pt x="593" y="1541"/>
                </a:lnTo>
                <a:lnTo>
                  <a:pt x="534" y="1541"/>
                </a:lnTo>
                <a:lnTo>
                  <a:pt x="534" y="1541"/>
                </a:lnTo>
                <a:lnTo>
                  <a:pt x="516" y="1541"/>
                </a:lnTo>
                <a:lnTo>
                  <a:pt x="504" y="1539"/>
                </a:lnTo>
                <a:lnTo>
                  <a:pt x="495" y="1538"/>
                </a:lnTo>
                <a:lnTo>
                  <a:pt x="489" y="1537"/>
                </a:lnTo>
                <a:lnTo>
                  <a:pt x="487" y="1536"/>
                </a:lnTo>
                <a:lnTo>
                  <a:pt x="485" y="1534"/>
                </a:lnTo>
                <a:lnTo>
                  <a:pt x="484" y="1532"/>
                </a:lnTo>
                <a:lnTo>
                  <a:pt x="484" y="1532"/>
                </a:lnTo>
                <a:lnTo>
                  <a:pt x="472" y="1529"/>
                </a:lnTo>
                <a:lnTo>
                  <a:pt x="463" y="1528"/>
                </a:lnTo>
                <a:lnTo>
                  <a:pt x="455" y="1528"/>
                </a:lnTo>
                <a:lnTo>
                  <a:pt x="455" y="1528"/>
                </a:lnTo>
                <a:lnTo>
                  <a:pt x="453" y="1528"/>
                </a:lnTo>
                <a:lnTo>
                  <a:pt x="452" y="1529"/>
                </a:lnTo>
                <a:lnTo>
                  <a:pt x="455" y="1533"/>
                </a:lnTo>
                <a:lnTo>
                  <a:pt x="461" y="1539"/>
                </a:lnTo>
                <a:lnTo>
                  <a:pt x="469" y="1545"/>
                </a:lnTo>
                <a:lnTo>
                  <a:pt x="481" y="1552"/>
                </a:lnTo>
                <a:lnTo>
                  <a:pt x="494" y="1558"/>
                </a:lnTo>
                <a:lnTo>
                  <a:pt x="508" y="1563"/>
                </a:lnTo>
                <a:lnTo>
                  <a:pt x="522" y="1565"/>
                </a:lnTo>
                <a:lnTo>
                  <a:pt x="522" y="1565"/>
                </a:lnTo>
                <a:lnTo>
                  <a:pt x="552" y="1564"/>
                </a:lnTo>
                <a:lnTo>
                  <a:pt x="609" y="1560"/>
                </a:lnTo>
                <a:lnTo>
                  <a:pt x="762" y="1549"/>
                </a:lnTo>
                <a:lnTo>
                  <a:pt x="972" y="1531"/>
                </a:lnTo>
                <a:lnTo>
                  <a:pt x="1025" y="1643"/>
                </a:lnTo>
                <a:lnTo>
                  <a:pt x="1016" y="1673"/>
                </a:lnTo>
                <a:lnTo>
                  <a:pt x="1016" y="1673"/>
                </a:lnTo>
                <a:lnTo>
                  <a:pt x="954" y="1684"/>
                </a:lnTo>
                <a:lnTo>
                  <a:pt x="911" y="1691"/>
                </a:lnTo>
                <a:lnTo>
                  <a:pt x="894" y="1694"/>
                </a:lnTo>
                <a:lnTo>
                  <a:pt x="885" y="1694"/>
                </a:lnTo>
                <a:lnTo>
                  <a:pt x="885" y="1694"/>
                </a:lnTo>
                <a:lnTo>
                  <a:pt x="872" y="1690"/>
                </a:lnTo>
                <a:lnTo>
                  <a:pt x="851" y="1685"/>
                </a:lnTo>
                <a:lnTo>
                  <a:pt x="824" y="1676"/>
                </a:lnTo>
                <a:lnTo>
                  <a:pt x="792" y="1679"/>
                </a:lnTo>
                <a:lnTo>
                  <a:pt x="792" y="1679"/>
                </a:lnTo>
                <a:lnTo>
                  <a:pt x="799" y="1687"/>
                </a:lnTo>
                <a:lnTo>
                  <a:pt x="819" y="1706"/>
                </a:lnTo>
                <a:lnTo>
                  <a:pt x="831" y="1716"/>
                </a:lnTo>
                <a:lnTo>
                  <a:pt x="845" y="1724"/>
                </a:lnTo>
                <a:lnTo>
                  <a:pt x="858" y="1731"/>
                </a:lnTo>
                <a:lnTo>
                  <a:pt x="864" y="1733"/>
                </a:lnTo>
                <a:lnTo>
                  <a:pt x="871" y="1733"/>
                </a:lnTo>
                <a:lnTo>
                  <a:pt x="871" y="1733"/>
                </a:lnTo>
                <a:lnTo>
                  <a:pt x="906" y="1732"/>
                </a:lnTo>
                <a:lnTo>
                  <a:pt x="935" y="1732"/>
                </a:lnTo>
                <a:lnTo>
                  <a:pt x="935" y="1732"/>
                </a:lnTo>
                <a:lnTo>
                  <a:pt x="964" y="1728"/>
                </a:lnTo>
                <a:lnTo>
                  <a:pt x="1027" y="1720"/>
                </a:lnTo>
                <a:lnTo>
                  <a:pt x="1210" y="1694"/>
                </a:lnTo>
                <a:lnTo>
                  <a:pt x="1468" y="1657"/>
                </a:lnTo>
                <a:lnTo>
                  <a:pt x="1468" y="1657"/>
                </a:lnTo>
                <a:lnTo>
                  <a:pt x="1472" y="1659"/>
                </a:lnTo>
                <a:lnTo>
                  <a:pt x="1483" y="1664"/>
                </a:lnTo>
                <a:lnTo>
                  <a:pt x="1490" y="1666"/>
                </a:lnTo>
                <a:lnTo>
                  <a:pt x="1499" y="1668"/>
                </a:lnTo>
                <a:lnTo>
                  <a:pt x="1509" y="1668"/>
                </a:lnTo>
                <a:lnTo>
                  <a:pt x="1521" y="1666"/>
                </a:lnTo>
                <a:lnTo>
                  <a:pt x="1521" y="1666"/>
                </a:lnTo>
                <a:lnTo>
                  <a:pt x="1531" y="1664"/>
                </a:lnTo>
                <a:lnTo>
                  <a:pt x="1537" y="1662"/>
                </a:lnTo>
                <a:lnTo>
                  <a:pt x="1541" y="1658"/>
                </a:lnTo>
                <a:lnTo>
                  <a:pt x="1543" y="1654"/>
                </a:lnTo>
                <a:lnTo>
                  <a:pt x="1543" y="1652"/>
                </a:lnTo>
                <a:lnTo>
                  <a:pt x="1542" y="1649"/>
                </a:lnTo>
                <a:lnTo>
                  <a:pt x="1541" y="1647"/>
                </a:lnTo>
                <a:lnTo>
                  <a:pt x="1541" y="1647"/>
                </a:lnTo>
                <a:lnTo>
                  <a:pt x="1617" y="1637"/>
                </a:lnTo>
                <a:lnTo>
                  <a:pt x="1617" y="1637"/>
                </a:lnTo>
                <a:lnTo>
                  <a:pt x="1618" y="1637"/>
                </a:lnTo>
                <a:lnTo>
                  <a:pt x="1621" y="1634"/>
                </a:lnTo>
                <a:lnTo>
                  <a:pt x="1622" y="1631"/>
                </a:lnTo>
                <a:lnTo>
                  <a:pt x="1622" y="1624"/>
                </a:lnTo>
                <a:lnTo>
                  <a:pt x="1622" y="1624"/>
                </a:lnTo>
                <a:lnTo>
                  <a:pt x="1622" y="1620"/>
                </a:lnTo>
                <a:lnTo>
                  <a:pt x="1621" y="1617"/>
                </a:lnTo>
                <a:lnTo>
                  <a:pt x="1617" y="1611"/>
                </a:lnTo>
                <a:lnTo>
                  <a:pt x="1615" y="1607"/>
                </a:lnTo>
                <a:lnTo>
                  <a:pt x="1612" y="1606"/>
                </a:lnTo>
                <a:lnTo>
                  <a:pt x="1564" y="1607"/>
                </a:lnTo>
                <a:lnTo>
                  <a:pt x="1564" y="1607"/>
                </a:lnTo>
                <a:lnTo>
                  <a:pt x="1564" y="1605"/>
                </a:lnTo>
                <a:lnTo>
                  <a:pt x="1563" y="1596"/>
                </a:lnTo>
                <a:lnTo>
                  <a:pt x="1559" y="1580"/>
                </a:lnTo>
                <a:lnTo>
                  <a:pt x="1549" y="1555"/>
                </a:lnTo>
                <a:lnTo>
                  <a:pt x="1549" y="1555"/>
                </a:lnTo>
                <a:lnTo>
                  <a:pt x="1546" y="1548"/>
                </a:lnTo>
                <a:lnTo>
                  <a:pt x="1542" y="1542"/>
                </a:lnTo>
                <a:lnTo>
                  <a:pt x="1537" y="1537"/>
                </a:lnTo>
                <a:lnTo>
                  <a:pt x="1533" y="1533"/>
                </a:lnTo>
                <a:lnTo>
                  <a:pt x="1523" y="1527"/>
                </a:lnTo>
                <a:lnTo>
                  <a:pt x="1514" y="1523"/>
                </a:lnTo>
                <a:lnTo>
                  <a:pt x="1505" y="1522"/>
                </a:lnTo>
                <a:lnTo>
                  <a:pt x="1497" y="1522"/>
                </a:lnTo>
                <a:lnTo>
                  <a:pt x="1491" y="1522"/>
                </a:lnTo>
                <a:lnTo>
                  <a:pt x="1476" y="1511"/>
                </a:lnTo>
                <a:lnTo>
                  <a:pt x="1493" y="1507"/>
                </a:lnTo>
                <a:lnTo>
                  <a:pt x="1493" y="1499"/>
                </a:lnTo>
                <a:lnTo>
                  <a:pt x="1493" y="1499"/>
                </a:lnTo>
                <a:lnTo>
                  <a:pt x="1558" y="1497"/>
                </a:lnTo>
                <a:lnTo>
                  <a:pt x="1604" y="1496"/>
                </a:lnTo>
                <a:lnTo>
                  <a:pt x="1618" y="1495"/>
                </a:lnTo>
                <a:lnTo>
                  <a:pt x="1623" y="1494"/>
                </a:lnTo>
                <a:lnTo>
                  <a:pt x="1623" y="1494"/>
                </a:lnTo>
                <a:lnTo>
                  <a:pt x="1621" y="1484"/>
                </a:lnTo>
                <a:lnTo>
                  <a:pt x="1618" y="1475"/>
                </a:lnTo>
                <a:lnTo>
                  <a:pt x="1454" y="1475"/>
                </a:lnTo>
                <a:lnTo>
                  <a:pt x="1438" y="1457"/>
                </a:lnTo>
                <a:lnTo>
                  <a:pt x="1438" y="1457"/>
                </a:lnTo>
                <a:lnTo>
                  <a:pt x="1448" y="1455"/>
                </a:lnTo>
                <a:lnTo>
                  <a:pt x="1459" y="1452"/>
                </a:lnTo>
                <a:lnTo>
                  <a:pt x="1475" y="1444"/>
                </a:lnTo>
                <a:lnTo>
                  <a:pt x="1475" y="1444"/>
                </a:lnTo>
                <a:lnTo>
                  <a:pt x="1484" y="1439"/>
                </a:lnTo>
                <a:lnTo>
                  <a:pt x="1493" y="1433"/>
                </a:lnTo>
                <a:lnTo>
                  <a:pt x="1501" y="1425"/>
                </a:lnTo>
                <a:lnTo>
                  <a:pt x="1511" y="1413"/>
                </a:lnTo>
                <a:lnTo>
                  <a:pt x="1536" y="1384"/>
                </a:lnTo>
                <a:lnTo>
                  <a:pt x="1573" y="1344"/>
                </a:lnTo>
                <a:lnTo>
                  <a:pt x="1573" y="1344"/>
                </a:lnTo>
                <a:lnTo>
                  <a:pt x="1585" y="1331"/>
                </a:lnTo>
                <a:lnTo>
                  <a:pt x="1596" y="1313"/>
                </a:lnTo>
                <a:lnTo>
                  <a:pt x="1610" y="1295"/>
                </a:lnTo>
                <a:lnTo>
                  <a:pt x="1622" y="1273"/>
                </a:lnTo>
                <a:lnTo>
                  <a:pt x="1648" y="1227"/>
                </a:lnTo>
                <a:lnTo>
                  <a:pt x="1671" y="1179"/>
                </a:lnTo>
                <a:lnTo>
                  <a:pt x="1694" y="1133"/>
                </a:lnTo>
                <a:lnTo>
                  <a:pt x="1710" y="1095"/>
                </a:lnTo>
                <a:lnTo>
                  <a:pt x="1726" y="1059"/>
                </a:lnTo>
                <a:lnTo>
                  <a:pt x="1737" y="1068"/>
                </a:lnTo>
                <a:lnTo>
                  <a:pt x="1738" y="1081"/>
                </a:lnTo>
                <a:lnTo>
                  <a:pt x="1738" y="1081"/>
                </a:lnTo>
                <a:lnTo>
                  <a:pt x="1746" y="1085"/>
                </a:lnTo>
                <a:lnTo>
                  <a:pt x="1755" y="1091"/>
                </a:lnTo>
                <a:lnTo>
                  <a:pt x="1755" y="1091"/>
                </a:lnTo>
                <a:lnTo>
                  <a:pt x="1760" y="1091"/>
                </a:lnTo>
                <a:lnTo>
                  <a:pt x="1767" y="1091"/>
                </a:lnTo>
                <a:lnTo>
                  <a:pt x="1774" y="1091"/>
                </a:lnTo>
                <a:lnTo>
                  <a:pt x="1791" y="1192"/>
                </a:lnTo>
                <a:lnTo>
                  <a:pt x="1838" y="1207"/>
                </a:lnTo>
                <a:lnTo>
                  <a:pt x="1880" y="1104"/>
                </a:lnTo>
                <a:lnTo>
                  <a:pt x="1917" y="1104"/>
                </a:lnTo>
                <a:lnTo>
                  <a:pt x="1917" y="1104"/>
                </a:lnTo>
                <a:lnTo>
                  <a:pt x="1929" y="1102"/>
                </a:lnTo>
                <a:lnTo>
                  <a:pt x="1939" y="1100"/>
                </a:lnTo>
                <a:lnTo>
                  <a:pt x="1947" y="1097"/>
                </a:lnTo>
                <a:lnTo>
                  <a:pt x="1953" y="1094"/>
                </a:lnTo>
                <a:lnTo>
                  <a:pt x="1953" y="1094"/>
                </a:lnTo>
                <a:lnTo>
                  <a:pt x="1957" y="1091"/>
                </a:lnTo>
                <a:lnTo>
                  <a:pt x="1958" y="1088"/>
                </a:lnTo>
                <a:lnTo>
                  <a:pt x="1960" y="1079"/>
                </a:lnTo>
                <a:lnTo>
                  <a:pt x="1962" y="1070"/>
                </a:lnTo>
                <a:lnTo>
                  <a:pt x="1962" y="1067"/>
                </a:lnTo>
                <a:lnTo>
                  <a:pt x="2131" y="1091"/>
                </a:lnTo>
                <a:lnTo>
                  <a:pt x="2153" y="1091"/>
                </a:lnTo>
                <a:lnTo>
                  <a:pt x="2153" y="1091"/>
                </a:lnTo>
                <a:lnTo>
                  <a:pt x="2160" y="1088"/>
                </a:lnTo>
                <a:lnTo>
                  <a:pt x="2168" y="1084"/>
                </a:lnTo>
                <a:lnTo>
                  <a:pt x="2174" y="1079"/>
                </a:lnTo>
                <a:lnTo>
                  <a:pt x="2174" y="1079"/>
                </a:lnTo>
                <a:lnTo>
                  <a:pt x="2179" y="1074"/>
                </a:lnTo>
                <a:lnTo>
                  <a:pt x="2181" y="1068"/>
                </a:lnTo>
                <a:lnTo>
                  <a:pt x="2184" y="1062"/>
                </a:lnTo>
                <a:lnTo>
                  <a:pt x="2291" y="1054"/>
                </a:lnTo>
                <a:lnTo>
                  <a:pt x="2327" y="1227"/>
                </a:lnTo>
                <a:lnTo>
                  <a:pt x="2327" y="1227"/>
                </a:lnTo>
                <a:lnTo>
                  <a:pt x="2329" y="1227"/>
                </a:lnTo>
                <a:lnTo>
                  <a:pt x="2338" y="1231"/>
                </a:lnTo>
                <a:lnTo>
                  <a:pt x="2338" y="1231"/>
                </a:lnTo>
                <a:lnTo>
                  <a:pt x="2347" y="1232"/>
                </a:lnTo>
                <a:lnTo>
                  <a:pt x="2354" y="1232"/>
                </a:lnTo>
                <a:lnTo>
                  <a:pt x="2364" y="1231"/>
                </a:lnTo>
                <a:lnTo>
                  <a:pt x="2364" y="1231"/>
                </a:lnTo>
                <a:lnTo>
                  <a:pt x="2375" y="1142"/>
                </a:lnTo>
                <a:lnTo>
                  <a:pt x="2387" y="1048"/>
                </a:lnTo>
                <a:lnTo>
                  <a:pt x="2387" y="1048"/>
                </a:lnTo>
                <a:lnTo>
                  <a:pt x="2419" y="943"/>
                </a:lnTo>
                <a:lnTo>
                  <a:pt x="2451" y="841"/>
                </a:lnTo>
                <a:lnTo>
                  <a:pt x="2451" y="841"/>
                </a:lnTo>
                <a:lnTo>
                  <a:pt x="2449" y="837"/>
                </a:lnTo>
                <a:lnTo>
                  <a:pt x="2444" y="831"/>
                </a:lnTo>
                <a:lnTo>
                  <a:pt x="2435" y="823"/>
                </a:lnTo>
                <a:lnTo>
                  <a:pt x="2435" y="823"/>
                </a:lnTo>
                <a:lnTo>
                  <a:pt x="2424" y="822"/>
                </a:lnTo>
                <a:lnTo>
                  <a:pt x="2413" y="821"/>
                </a:lnTo>
                <a:lnTo>
                  <a:pt x="2405" y="817"/>
                </a:lnTo>
                <a:lnTo>
                  <a:pt x="2405" y="817"/>
                </a:lnTo>
                <a:lnTo>
                  <a:pt x="2403" y="817"/>
                </a:lnTo>
                <a:lnTo>
                  <a:pt x="2402" y="818"/>
                </a:lnTo>
                <a:lnTo>
                  <a:pt x="2397" y="825"/>
                </a:lnTo>
                <a:lnTo>
                  <a:pt x="2382" y="848"/>
                </a:lnTo>
                <a:lnTo>
                  <a:pt x="2364" y="881"/>
                </a:lnTo>
                <a:lnTo>
                  <a:pt x="2343" y="920"/>
                </a:lnTo>
                <a:lnTo>
                  <a:pt x="2306" y="992"/>
                </a:lnTo>
                <a:lnTo>
                  <a:pt x="2289" y="1026"/>
                </a:lnTo>
                <a:lnTo>
                  <a:pt x="2178" y="1029"/>
                </a:lnTo>
                <a:lnTo>
                  <a:pt x="2205" y="967"/>
                </a:lnTo>
                <a:lnTo>
                  <a:pt x="2205" y="967"/>
                </a:lnTo>
                <a:lnTo>
                  <a:pt x="2207" y="974"/>
                </a:lnTo>
                <a:lnTo>
                  <a:pt x="2213" y="992"/>
                </a:lnTo>
                <a:lnTo>
                  <a:pt x="2217" y="1002"/>
                </a:lnTo>
                <a:lnTo>
                  <a:pt x="2222" y="1011"/>
                </a:lnTo>
                <a:lnTo>
                  <a:pt x="2226" y="1018"/>
                </a:lnTo>
                <a:lnTo>
                  <a:pt x="2228" y="1021"/>
                </a:lnTo>
                <a:lnTo>
                  <a:pt x="2231" y="1023"/>
                </a:lnTo>
                <a:lnTo>
                  <a:pt x="2231" y="1023"/>
                </a:lnTo>
                <a:lnTo>
                  <a:pt x="2233" y="1023"/>
                </a:lnTo>
                <a:lnTo>
                  <a:pt x="2234" y="1021"/>
                </a:lnTo>
                <a:lnTo>
                  <a:pt x="2234" y="1015"/>
                </a:lnTo>
                <a:lnTo>
                  <a:pt x="2233" y="1004"/>
                </a:lnTo>
                <a:lnTo>
                  <a:pt x="2229" y="990"/>
                </a:lnTo>
                <a:lnTo>
                  <a:pt x="2223" y="965"/>
                </a:lnTo>
                <a:lnTo>
                  <a:pt x="2219" y="953"/>
                </a:lnTo>
                <a:lnTo>
                  <a:pt x="2252" y="879"/>
                </a:lnTo>
                <a:lnTo>
                  <a:pt x="2252" y="879"/>
                </a:lnTo>
                <a:lnTo>
                  <a:pt x="2248" y="863"/>
                </a:lnTo>
                <a:lnTo>
                  <a:pt x="2245" y="844"/>
                </a:lnTo>
                <a:lnTo>
                  <a:pt x="2245" y="844"/>
                </a:lnTo>
                <a:lnTo>
                  <a:pt x="2242" y="806"/>
                </a:lnTo>
                <a:lnTo>
                  <a:pt x="2226" y="806"/>
                </a:lnTo>
                <a:lnTo>
                  <a:pt x="2226" y="806"/>
                </a:lnTo>
                <a:lnTo>
                  <a:pt x="2222" y="809"/>
                </a:lnTo>
                <a:lnTo>
                  <a:pt x="2217" y="816"/>
                </a:lnTo>
                <a:lnTo>
                  <a:pt x="2202" y="836"/>
                </a:lnTo>
                <a:lnTo>
                  <a:pt x="2181" y="865"/>
                </a:lnTo>
                <a:lnTo>
                  <a:pt x="2168" y="863"/>
                </a:lnTo>
                <a:lnTo>
                  <a:pt x="2157" y="827"/>
                </a:lnTo>
                <a:lnTo>
                  <a:pt x="2157" y="827"/>
                </a:lnTo>
                <a:lnTo>
                  <a:pt x="2102" y="669"/>
                </a:lnTo>
                <a:lnTo>
                  <a:pt x="2102" y="669"/>
                </a:lnTo>
                <a:lnTo>
                  <a:pt x="2099" y="662"/>
                </a:lnTo>
                <a:lnTo>
                  <a:pt x="2095" y="657"/>
                </a:lnTo>
                <a:lnTo>
                  <a:pt x="2091" y="653"/>
                </a:lnTo>
                <a:lnTo>
                  <a:pt x="2091" y="653"/>
                </a:lnTo>
                <a:lnTo>
                  <a:pt x="2089" y="653"/>
                </a:lnTo>
                <a:lnTo>
                  <a:pt x="2086" y="655"/>
                </a:lnTo>
                <a:lnTo>
                  <a:pt x="2082" y="663"/>
                </a:lnTo>
                <a:lnTo>
                  <a:pt x="2079" y="675"/>
                </a:lnTo>
                <a:lnTo>
                  <a:pt x="2120" y="796"/>
                </a:lnTo>
                <a:lnTo>
                  <a:pt x="2147" y="832"/>
                </a:lnTo>
                <a:lnTo>
                  <a:pt x="2168" y="907"/>
                </a:lnTo>
                <a:lnTo>
                  <a:pt x="2110" y="997"/>
                </a:lnTo>
                <a:lnTo>
                  <a:pt x="1911" y="957"/>
                </a:lnTo>
                <a:lnTo>
                  <a:pt x="1938" y="875"/>
                </a:lnTo>
                <a:lnTo>
                  <a:pt x="1897" y="867"/>
                </a:lnTo>
                <a:lnTo>
                  <a:pt x="1838" y="942"/>
                </a:lnTo>
                <a:lnTo>
                  <a:pt x="1773" y="933"/>
                </a:lnTo>
                <a:lnTo>
                  <a:pt x="1768" y="922"/>
                </a:lnTo>
                <a:lnTo>
                  <a:pt x="1749" y="917"/>
                </a:lnTo>
                <a:lnTo>
                  <a:pt x="1734" y="918"/>
                </a:lnTo>
                <a:lnTo>
                  <a:pt x="1734" y="918"/>
                </a:lnTo>
                <a:lnTo>
                  <a:pt x="1725" y="888"/>
                </a:lnTo>
                <a:lnTo>
                  <a:pt x="1716" y="863"/>
                </a:lnTo>
                <a:lnTo>
                  <a:pt x="1712" y="853"/>
                </a:lnTo>
                <a:lnTo>
                  <a:pt x="1709" y="846"/>
                </a:lnTo>
                <a:lnTo>
                  <a:pt x="1709" y="846"/>
                </a:lnTo>
                <a:lnTo>
                  <a:pt x="1701" y="836"/>
                </a:lnTo>
                <a:lnTo>
                  <a:pt x="1691" y="826"/>
                </a:lnTo>
                <a:lnTo>
                  <a:pt x="1665" y="805"/>
                </a:lnTo>
                <a:lnTo>
                  <a:pt x="1665" y="805"/>
                </a:lnTo>
                <a:lnTo>
                  <a:pt x="1642" y="786"/>
                </a:lnTo>
                <a:lnTo>
                  <a:pt x="1605" y="760"/>
                </a:lnTo>
                <a:lnTo>
                  <a:pt x="1584" y="747"/>
                </a:lnTo>
                <a:lnTo>
                  <a:pt x="1563" y="734"/>
                </a:lnTo>
                <a:lnTo>
                  <a:pt x="1541" y="723"/>
                </a:lnTo>
                <a:lnTo>
                  <a:pt x="1520" y="716"/>
                </a:lnTo>
                <a:lnTo>
                  <a:pt x="1520" y="716"/>
                </a:lnTo>
                <a:lnTo>
                  <a:pt x="1497" y="710"/>
                </a:lnTo>
                <a:lnTo>
                  <a:pt x="1475" y="706"/>
                </a:lnTo>
                <a:lnTo>
                  <a:pt x="1452" y="705"/>
                </a:lnTo>
                <a:lnTo>
                  <a:pt x="1431" y="704"/>
                </a:lnTo>
                <a:lnTo>
                  <a:pt x="1398" y="702"/>
                </a:lnTo>
                <a:lnTo>
                  <a:pt x="1384" y="704"/>
                </a:lnTo>
                <a:lnTo>
                  <a:pt x="1288" y="632"/>
                </a:lnTo>
                <a:lnTo>
                  <a:pt x="1288" y="632"/>
                </a:lnTo>
                <a:lnTo>
                  <a:pt x="1299" y="620"/>
                </a:lnTo>
                <a:lnTo>
                  <a:pt x="1307" y="611"/>
                </a:lnTo>
                <a:lnTo>
                  <a:pt x="1312" y="604"/>
                </a:lnTo>
                <a:lnTo>
                  <a:pt x="1312" y="604"/>
                </a:lnTo>
                <a:lnTo>
                  <a:pt x="1315" y="602"/>
                </a:lnTo>
                <a:lnTo>
                  <a:pt x="1320" y="601"/>
                </a:lnTo>
                <a:lnTo>
                  <a:pt x="1332" y="602"/>
                </a:lnTo>
                <a:lnTo>
                  <a:pt x="1351" y="604"/>
                </a:lnTo>
                <a:lnTo>
                  <a:pt x="1369" y="604"/>
                </a:lnTo>
                <a:lnTo>
                  <a:pt x="1369" y="604"/>
                </a:lnTo>
                <a:lnTo>
                  <a:pt x="1581" y="592"/>
                </a:lnTo>
                <a:lnTo>
                  <a:pt x="2022" y="567"/>
                </a:lnTo>
                <a:lnTo>
                  <a:pt x="2656" y="531"/>
                </a:lnTo>
                <a:lnTo>
                  <a:pt x="2639" y="516"/>
                </a:lnTo>
                <a:lnTo>
                  <a:pt x="2639" y="516"/>
                </a:lnTo>
                <a:lnTo>
                  <a:pt x="2635" y="515"/>
                </a:lnTo>
                <a:lnTo>
                  <a:pt x="2628" y="513"/>
                </a:lnTo>
                <a:lnTo>
                  <a:pt x="2600" y="512"/>
                </a:lnTo>
                <a:lnTo>
                  <a:pt x="2558" y="511"/>
                </a:lnTo>
                <a:lnTo>
                  <a:pt x="2503" y="511"/>
                </a:lnTo>
                <a:lnTo>
                  <a:pt x="2371" y="511"/>
                </a:lnTo>
                <a:lnTo>
                  <a:pt x="2219" y="513"/>
                </a:lnTo>
                <a:lnTo>
                  <a:pt x="2069" y="516"/>
                </a:lnTo>
                <a:lnTo>
                  <a:pt x="1936" y="518"/>
                </a:lnTo>
                <a:lnTo>
                  <a:pt x="1838" y="522"/>
                </a:lnTo>
                <a:lnTo>
                  <a:pt x="1810" y="523"/>
                </a:lnTo>
                <a:lnTo>
                  <a:pt x="1796" y="525"/>
                </a:lnTo>
                <a:lnTo>
                  <a:pt x="1796" y="525"/>
                </a:lnTo>
                <a:lnTo>
                  <a:pt x="1773" y="528"/>
                </a:lnTo>
                <a:lnTo>
                  <a:pt x="1723" y="534"/>
                </a:lnTo>
                <a:lnTo>
                  <a:pt x="1578" y="551"/>
                </a:lnTo>
                <a:lnTo>
                  <a:pt x="1496" y="559"/>
                </a:lnTo>
                <a:lnTo>
                  <a:pt x="1418" y="567"/>
                </a:lnTo>
                <a:lnTo>
                  <a:pt x="1352" y="571"/>
                </a:lnTo>
                <a:lnTo>
                  <a:pt x="1305" y="573"/>
                </a:lnTo>
                <a:lnTo>
                  <a:pt x="1305" y="573"/>
                </a:lnTo>
                <a:close/>
                <a:moveTo>
                  <a:pt x="1012" y="1533"/>
                </a:moveTo>
                <a:lnTo>
                  <a:pt x="1066" y="1529"/>
                </a:lnTo>
                <a:lnTo>
                  <a:pt x="1105" y="1515"/>
                </a:lnTo>
                <a:lnTo>
                  <a:pt x="1425" y="1494"/>
                </a:lnTo>
                <a:lnTo>
                  <a:pt x="1446" y="1508"/>
                </a:lnTo>
                <a:lnTo>
                  <a:pt x="1446" y="1508"/>
                </a:lnTo>
                <a:lnTo>
                  <a:pt x="1435" y="1510"/>
                </a:lnTo>
                <a:lnTo>
                  <a:pt x="1414" y="1511"/>
                </a:lnTo>
                <a:lnTo>
                  <a:pt x="1414" y="1511"/>
                </a:lnTo>
                <a:lnTo>
                  <a:pt x="1407" y="1512"/>
                </a:lnTo>
                <a:lnTo>
                  <a:pt x="1402" y="1516"/>
                </a:lnTo>
                <a:lnTo>
                  <a:pt x="1396" y="1521"/>
                </a:lnTo>
                <a:lnTo>
                  <a:pt x="1390" y="1527"/>
                </a:lnTo>
                <a:lnTo>
                  <a:pt x="1380" y="1542"/>
                </a:lnTo>
                <a:lnTo>
                  <a:pt x="1373" y="1558"/>
                </a:lnTo>
                <a:lnTo>
                  <a:pt x="1373" y="1558"/>
                </a:lnTo>
                <a:lnTo>
                  <a:pt x="1370" y="1565"/>
                </a:lnTo>
                <a:lnTo>
                  <a:pt x="1369" y="1573"/>
                </a:lnTo>
                <a:lnTo>
                  <a:pt x="1369" y="1581"/>
                </a:lnTo>
                <a:lnTo>
                  <a:pt x="1370" y="1587"/>
                </a:lnTo>
                <a:lnTo>
                  <a:pt x="1373" y="1599"/>
                </a:lnTo>
                <a:lnTo>
                  <a:pt x="1375" y="1604"/>
                </a:lnTo>
                <a:lnTo>
                  <a:pt x="1359" y="1629"/>
                </a:lnTo>
                <a:lnTo>
                  <a:pt x="1070" y="1674"/>
                </a:lnTo>
                <a:lnTo>
                  <a:pt x="1012" y="1533"/>
                </a:lnTo>
                <a:close/>
                <a:moveTo>
                  <a:pt x="698" y="1447"/>
                </a:moveTo>
                <a:lnTo>
                  <a:pt x="698" y="1447"/>
                </a:lnTo>
                <a:lnTo>
                  <a:pt x="704" y="1449"/>
                </a:lnTo>
                <a:lnTo>
                  <a:pt x="725" y="1455"/>
                </a:lnTo>
                <a:lnTo>
                  <a:pt x="740" y="1458"/>
                </a:lnTo>
                <a:lnTo>
                  <a:pt x="759" y="1462"/>
                </a:lnTo>
                <a:lnTo>
                  <a:pt x="782" y="1463"/>
                </a:lnTo>
                <a:lnTo>
                  <a:pt x="809" y="1464"/>
                </a:lnTo>
                <a:lnTo>
                  <a:pt x="809" y="1464"/>
                </a:lnTo>
                <a:lnTo>
                  <a:pt x="899" y="1465"/>
                </a:lnTo>
                <a:lnTo>
                  <a:pt x="931" y="1464"/>
                </a:lnTo>
                <a:lnTo>
                  <a:pt x="957" y="1495"/>
                </a:lnTo>
                <a:lnTo>
                  <a:pt x="696" y="1523"/>
                </a:lnTo>
                <a:lnTo>
                  <a:pt x="662" y="1523"/>
                </a:lnTo>
                <a:lnTo>
                  <a:pt x="662" y="1523"/>
                </a:lnTo>
                <a:lnTo>
                  <a:pt x="663" y="1521"/>
                </a:lnTo>
                <a:lnTo>
                  <a:pt x="667" y="1512"/>
                </a:lnTo>
                <a:lnTo>
                  <a:pt x="679" y="1485"/>
                </a:lnTo>
                <a:lnTo>
                  <a:pt x="698" y="1447"/>
                </a:lnTo>
                <a:lnTo>
                  <a:pt x="698" y="1447"/>
                </a:lnTo>
                <a:close/>
                <a:moveTo>
                  <a:pt x="962" y="1464"/>
                </a:moveTo>
                <a:lnTo>
                  <a:pt x="962" y="1464"/>
                </a:lnTo>
                <a:lnTo>
                  <a:pt x="979" y="1465"/>
                </a:lnTo>
                <a:lnTo>
                  <a:pt x="1022" y="1466"/>
                </a:lnTo>
                <a:lnTo>
                  <a:pt x="1084" y="1466"/>
                </a:lnTo>
                <a:lnTo>
                  <a:pt x="1119" y="1466"/>
                </a:lnTo>
                <a:lnTo>
                  <a:pt x="1153" y="1464"/>
                </a:lnTo>
                <a:lnTo>
                  <a:pt x="1153" y="1464"/>
                </a:lnTo>
                <a:lnTo>
                  <a:pt x="1231" y="1462"/>
                </a:lnTo>
                <a:lnTo>
                  <a:pt x="1310" y="1460"/>
                </a:lnTo>
                <a:lnTo>
                  <a:pt x="1396" y="1460"/>
                </a:lnTo>
                <a:lnTo>
                  <a:pt x="1412" y="1484"/>
                </a:lnTo>
                <a:lnTo>
                  <a:pt x="985" y="1491"/>
                </a:lnTo>
                <a:lnTo>
                  <a:pt x="962" y="14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1AFAAC2-BF41-48C5-9E20-ADB5F59D505F}"/>
              </a:ext>
            </a:extLst>
          </p:cNvPr>
          <p:cNvSpPr>
            <a:spLocks noEditPoints="1"/>
          </p:cNvSpPr>
          <p:nvPr/>
        </p:nvSpPr>
        <p:spPr bwMode="auto">
          <a:xfrm>
            <a:off x="3627743" y="1529537"/>
            <a:ext cx="2742087" cy="1351284"/>
          </a:xfrm>
          <a:custGeom>
            <a:avLst/>
            <a:gdLst>
              <a:gd name="T0" fmla="*/ 908 w 3608"/>
              <a:gd name="T1" fmla="*/ 2 h 1778"/>
              <a:gd name="T2" fmla="*/ 797 w 3608"/>
              <a:gd name="T3" fmla="*/ 18 h 1778"/>
              <a:gd name="T4" fmla="*/ 809 w 3608"/>
              <a:gd name="T5" fmla="*/ 35 h 1778"/>
              <a:gd name="T6" fmla="*/ 1347 w 3608"/>
              <a:gd name="T7" fmla="*/ 129 h 1778"/>
              <a:gd name="T8" fmla="*/ 1570 w 3608"/>
              <a:gd name="T9" fmla="*/ 204 h 1778"/>
              <a:gd name="T10" fmla="*/ 1512 w 3608"/>
              <a:gd name="T11" fmla="*/ 241 h 1778"/>
              <a:gd name="T12" fmla="*/ 172 w 3608"/>
              <a:gd name="T13" fmla="*/ 342 h 1778"/>
              <a:gd name="T14" fmla="*/ 17 w 3608"/>
              <a:gd name="T15" fmla="*/ 382 h 1778"/>
              <a:gd name="T16" fmla="*/ 1321 w 3608"/>
              <a:gd name="T17" fmla="*/ 281 h 1778"/>
              <a:gd name="T18" fmla="*/ 1611 w 3608"/>
              <a:gd name="T19" fmla="*/ 318 h 1778"/>
              <a:gd name="T20" fmla="*/ 1570 w 3608"/>
              <a:gd name="T21" fmla="*/ 399 h 1778"/>
              <a:gd name="T22" fmla="*/ 1516 w 3608"/>
              <a:gd name="T23" fmla="*/ 416 h 1778"/>
              <a:gd name="T24" fmla="*/ 1377 w 3608"/>
              <a:gd name="T25" fmla="*/ 483 h 1778"/>
              <a:gd name="T26" fmla="*/ 1156 w 3608"/>
              <a:gd name="T27" fmla="*/ 576 h 1778"/>
              <a:gd name="T28" fmla="*/ 1038 w 3608"/>
              <a:gd name="T29" fmla="*/ 742 h 1778"/>
              <a:gd name="T30" fmla="*/ 991 w 3608"/>
              <a:gd name="T31" fmla="*/ 963 h 1778"/>
              <a:gd name="T32" fmla="*/ 1022 w 3608"/>
              <a:gd name="T33" fmla="*/ 1166 h 1778"/>
              <a:gd name="T34" fmla="*/ 1091 w 3608"/>
              <a:gd name="T35" fmla="*/ 1302 h 1778"/>
              <a:gd name="T36" fmla="*/ 913 w 3608"/>
              <a:gd name="T37" fmla="*/ 1503 h 1778"/>
              <a:gd name="T38" fmla="*/ 745 w 3608"/>
              <a:gd name="T39" fmla="*/ 1548 h 1778"/>
              <a:gd name="T40" fmla="*/ 694 w 3608"/>
              <a:gd name="T41" fmla="*/ 1516 h 1778"/>
              <a:gd name="T42" fmla="*/ 655 w 3608"/>
              <a:gd name="T43" fmla="*/ 1535 h 1778"/>
              <a:gd name="T44" fmla="*/ 745 w 3608"/>
              <a:gd name="T45" fmla="*/ 1590 h 1778"/>
              <a:gd name="T46" fmla="*/ 914 w 3608"/>
              <a:gd name="T47" fmla="*/ 1562 h 1778"/>
              <a:gd name="T48" fmla="*/ 1498 w 3608"/>
              <a:gd name="T49" fmla="*/ 1456 h 1778"/>
              <a:gd name="T50" fmla="*/ 1552 w 3608"/>
              <a:gd name="T51" fmla="*/ 1425 h 1778"/>
              <a:gd name="T52" fmla="*/ 1862 w 3608"/>
              <a:gd name="T53" fmla="*/ 1674 h 1778"/>
              <a:gd name="T54" fmla="*/ 1790 w 3608"/>
              <a:gd name="T55" fmla="*/ 1709 h 1778"/>
              <a:gd name="T56" fmla="*/ 1710 w 3608"/>
              <a:gd name="T57" fmla="*/ 1682 h 1778"/>
              <a:gd name="T58" fmla="*/ 1677 w 3608"/>
              <a:gd name="T59" fmla="*/ 1714 h 1778"/>
              <a:gd name="T60" fmla="*/ 1730 w 3608"/>
              <a:gd name="T61" fmla="*/ 1762 h 1778"/>
              <a:gd name="T62" fmla="*/ 1815 w 3608"/>
              <a:gd name="T63" fmla="*/ 1776 h 1778"/>
              <a:gd name="T64" fmla="*/ 2148 w 3608"/>
              <a:gd name="T65" fmla="*/ 1503 h 1778"/>
              <a:gd name="T66" fmla="*/ 2168 w 3608"/>
              <a:gd name="T67" fmla="*/ 1468 h 1778"/>
              <a:gd name="T68" fmla="*/ 1982 w 3608"/>
              <a:gd name="T69" fmla="*/ 1215 h 1778"/>
              <a:gd name="T70" fmla="*/ 2011 w 3608"/>
              <a:gd name="T71" fmla="*/ 1109 h 1778"/>
              <a:gd name="T72" fmla="*/ 2051 w 3608"/>
              <a:gd name="T73" fmla="*/ 755 h 1778"/>
              <a:gd name="T74" fmla="*/ 2147 w 3608"/>
              <a:gd name="T75" fmla="*/ 953 h 1778"/>
              <a:gd name="T76" fmla="*/ 2164 w 3608"/>
              <a:gd name="T77" fmla="*/ 937 h 1778"/>
              <a:gd name="T78" fmla="*/ 2241 w 3608"/>
              <a:gd name="T79" fmla="*/ 957 h 1778"/>
              <a:gd name="T80" fmla="*/ 2264 w 3608"/>
              <a:gd name="T81" fmla="*/ 966 h 1778"/>
              <a:gd name="T82" fmla="*/ 2599 w 3608"/>
              <a:gd name="T83" fmla="*/ 602 h 1778"/>
              <a:gd name="T84" fmla="*/ 2722 w 3608"/>
              <a:gd name="T85" fmla="*/ 509 h 1778"/>
              <a:gd name="T86" fmla="*/ 2301 w 3608"/>
              <a:gd name="T87" fmla="*/ 363 h 1778"/>
              <a:gd name="T88" fmla="*/ 1945 w 3608"/>
              <a:gd name="T89" fmla="*/ 533 h 1778"/>
              <a:gd name="T90" fmla="*/ 1977 w 3608"/>
              <a:gd name="T91" fmla="*/ 549 h 1778"/>
              <a:gd name="T92" fmla="*/ 1913 w 3608"/>
              <a:gd name="T93" fmla="*/ 289 h 1778"/>
              <a:gd name="T94" fmla="*/ 3605 w 3608"/>
              <a:gd name="T95" fmla="*/ 368 h 1778"/>
              <a:gd name="T96" fmla="*/ 3138 w 3608"/>
              <a:gd name="T97" fmla="*/ 288 h 1778"/>
              <a:gd name="T98" fmla="*/ 2273 w 3608"/>
              <a:gd name="T99" fmla="*/ 229 h 1778"/>
              <a:gd name="T100" fmla="*/ 1904 w 3608"/>
              <a:gd name="T101" fmla="*/ 220 h 1778"/>
              <a:gd name="T102" fmla="*/ 1792 w 3608"/>
              <a:gd name="T103" fmla="*/ 183 h 1778"/>
              <a:gd name="T104" fmla="*/ 1720 w 3608"/>
              <a:gd name="T105" fmla="*/ 149 h 1778"/>
              <a:gd name="T106" fmla="*/ 1693 w 3608"/>
              <a:gd name="T107" fmla="*/ 91 h 1778"/>
              <a:gd name="T108" fmla="*/ 1688 w 3608"/>
              <a:gd name="T109" fmla="*/ 4 h 1778"/>
              <a:gd name="T110" fmla="*/ 1678 w 3608"/>
              <a:gd name="T111" fmla="*/ 55 h 1778"/>
              <a:gd name="T112" fmla="*/ 1661 w 3608"/>
              <a:gd name="T113" fmla="*/ 133 h 1778"/>
              <a:gd name="T114" fmla="*/ 1639 w 3608"/>
              <a:gd name="T115" fmla="*/ 157 h 1778"/>
              <a:gd name="T116" fmla="*/ 1101 w 3608"/>
              <a:gd name="T117" fmla="*/ 1458 h 1778"/>
              <a:gd name="T118" fmla="*/ 1920 w 3608"/>
              <a:gd name="T119" fmla="*/ 1287 h 1778"/>
              <a:gd name="T120" fmla="*/ 2095 w 3608"/>
              <a:gd name="T121" fmla="*/ 1423 h 1778"/>
              <a:gd name="T122" fmla="*/ 1778 w 3608"/>
              <a:gd name="T123" fmla="*/ 1368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08" h="1778">
                <a:moveTo>
                  <a:pt x="1215" y="67"/>
                </a:moveTo>
                <a:lnTo>
                  <a:pt x="1215" y="67"/>
                </a:lnTo>
                <a:lnTo>
                  <a:pt x="1162" y="56"/>
                </a:lnTo>
                <a:lnTo>
                  <a:pt x="1110" y="45"/>
                </a:lnTo>
                <a:lnTo>
                  <a:pt x="1018" y="21"/>
                </a:lnTo>
                <a:lnTo>
                  <a:pt x="976" y="13"/>
                </a:lnTo>
                <a:lnTo>
                  <a:pt x="940" y="5"/>
                </a:lnTo>
                <a:lnTo>
                  <a:pt x="908" y="2"/>
                </a:lnTo>
                <a:lnTo>
                  <a:pt x="894" y="0"/>
                </a:lnTo>
                <a:lnTo>
                  <a:pt x="882" y="0"/>
                </a:lnTo>
                <a:lnTo>
                  <a:pt x="882" y="0"/>
                </a:lnTo>
                <a:lnTo>
                  <a:pt x="860" y="3"/>
                </a:lnTo>
                <a:lnTo>
                  <a:pt x="840" y="7"/>
                </a:lnTo>
                <a:lnTo>
                  <a:pt x="823" y="9"/>
                </a:lnTo>
                <a:lnTo>
                  <a:pt x="808" y="14"/>
                </a:lnTo>
                <a:lnTo>
                  <a:pt x="797" y="18"/>
                </a:lnTo>
                <a:lnTo>
                  <a:pt x="791" y="21"/>
                </a:lnTo>
                <a:lnTo>
                  <a:pt x="788" y="24"/>
                </a:lnTo>
                <a:lnTo>
                  <a:pt x="788" y="26"/>
                </a:lnTo>
                <a:lnTo>
                  <a:pt x="790" y="28"/>
                </a:lnTo>
                <a:lnTo>
                  <a:pt x="793" y="30"/>
                </a:lnTo>
                <a:lnTo>
                  <a:pt x="793" y="30"/>
                </a:lnTo>
                <a:lnTo>
                  <a:pt x="798" y="33"/>
                </a:lnTo>
                <a:lnTo>
                  <a:pt x="809" y="35"/>
                </a:lnTo>
                <a:lnTo>
                  <a:pt x="844" y="42"/>
                </a:lnTo>
                <a:lnTo>
                  <a:pt x="951" y="61"/>
                </a:lnTo>
                <a:lnTo>
                  <a:pt x="1087" y="83"/>
                </a:lnTo>
                <a:lnTo>
                  <a:pt x="1224" y="104"/>
                </a:lnTo>
                <a:lnTo>
                  <a:pt x="1224" y="104"/>
                </a:lnTo>
                <a:lnTo>
                  <a:pt x="1255" y="109"/>
                </a:lnTo>
                <a:lnTo>
                  <a:pt x="1287" y="115"/>
                </a:lnTo>
                <a:lnTo>
                  <a:pt x="1347" y="129"/>
                </a:lnTo>
                <a:lnTo>
                  <a:pt x="1404" y="144"/>
                </a:lnTo>
                <a:lnTo>
                  <a:pt x="1456" y="160"/>
                </a:lnTo>
                <a:lnTo>
                  <a:pt x="1500" y="173"/>
                </a:lnTo>
                <a:lnTo>
                  <a:pt x="1535" y="187"/>
                </a:lnTo>
                <a:lnTo>
                  <a:pt x="1558" y="198"/>
                </a:lnTo>
                <a:lnTo>
                  <a:pt x="1566" y="202"/>
                </a:lnTo>
                <a:lnTo>
                  <a:pt x="1570" y="204"/>
                </a:lnTo>
                <a:lnTo>
                  <a:pt x="1570" y="204"/>
                </a:lnTo>
                <a:lnTo>
                  <a:pt x="1573" y="210"/>
                </a:lnTo>
                <a:lnTo>
                  <a:pt x="1577" y="217"/>
                </a:lnTo>
                <a:lnTo>
                  <a:pt x="1582" y="228"/>
                </a:lnTo>
                <a:lnTo>
                  <a:pt x="1586" y="241"/>
                </a:lnTo>
                <a:lnTo>
                  <a:pt x="1547" y="241"/>
                </a:lnTo>
                <a:lnTo>
                  <a:pt x="1520" y="241"/>
                </a:lnTo>
                <a:lnTo>
                  <a:pt x="1512" y="241"/>
                </a:lnTo>
                <a:lnTo>
                  <a:pt x="1512" y="241"/>
                </a:lnTo>
                <a:lnTo>
                  <a:pt x="1268" y="239"/>
                </a:lnTo>
                <a:lnTo>
                  <a:pt x="1178" y="239"/>
                </a:lnTo>
                <a:lnTo>
                  <a:pt x="1178" y="239"/>
                </a:lnTo>
                <a:lnTo>
                  <a:pt x="1119" y="244"/>
                </a:lnTo>
                <a:lnTo>
                  <a:pt x="981" y="257"/>
                </a:lnTo>
                <a:lnTo>
                  <a:pt x="572" y="299"/>
                </a:lnTo>
                <a:lnTo>
                  <a:pt x="358" y="321"/>
                </a:lnTo>
                <a:lnTo>
                  <a:pt x="172" y="342"/>
                </a:lnTo>
                <a:lnTo>
                  <a:pt x="100" y="351"/>
                </a:lnTo>
                <a:lnTo>
                  <a:pt x="44" y="360"/>
                </a:lnTo>
                <a:lnTo>
                  <a:pt x="10" y="365"/>
                </a:lnTo>
                <a:lnTo>
                  <a:pt x="2" y="367"/>
                </a:lnTo>
                <a:lnTo>
                  <a:pt x="0" y="368"/>
                </a:lnTo>
                <a:lnTo>
                  <a:pt x="0" y="368"/>
                </a:lnTo>
                <a:lnTo>
                  <a:pt x="0" y="368"/>
                </a:lnTo>
                <a:lnTo>
                  <a:pt x="17" y="382"/>
                </a:lnTo>
                <a:lnTo>
                  <a:pt x="34" y="397"/>
                </a:lnTo>
                <a:lnTo>
                  <a:pt x="55" y="416"/>
                </a:lnTo>
                <a:lnTo>
                  <a:pt x="1152" y="257"/>
                </a:lnTo>
                <a:lnTo>
                  <a:pt x="1152" y="257"/>
                </a:lnTo>
                <a:lnTo>
                  <a:pt x="1233" y="270"/>
                </a:lnTo>
                <a:lnTo>
                  <a:pt x="1291" y="277"/>
                </a:lnTo>
                <a:lnTo>
                  <a:pt x="1321" y="281"/>
                </a:lnTo>
                <a:lnTo>
                  <a:pt x="1321" y="281"/>
                </a:lnTo>
                <a:lnTo>
                  <a:pt x="1455" y="289"/>
                </a:lnTo>
                <a:lnTo>
                  <a:pt x="1591" y="297"/>
                </a:lnTo>
                <a:lnTo>
                  <a:pt x="1591" y="297"/>
                </a:lnTo>
                <a:lnTo>
                  <a:pt x="1593" y="298"/>
                </a:lnTo>
                <a:lnTo>
                  <a:pt x="1595" y="299"/>
                </a:lnTo>
                <a:lnTo>
                  <a:pt x="1602" y="304"/>
                </a:lnTo>
                <a:lnTo>
                  <a:pt x="1607" y="310"/>
                </a:lnTo>
                <a:lnTo>
                  <a:pt x="1611" y="318"/>
                </a:lnTo>
                <a:lnTo>
                  <a:pt x="1619" y="333"/>
                </a:lnTo>
                <a:lnTo>
                  <a:pt x="1623" y="340"/>
                </a:lnTo>
                <a:lnTo>
                  <a:pt x="1588" y="331"/>
                </a:lnTo>
                <a:lnTo>
                  <a:pt x="1588" y="363"/>
                </a:lnTo>
                <a:lnTo>
                  <a:pt x="1588" y="396"/>
                </a:lnTo>
                <a:lnTo>
                  <a:pt x="1588" y="396"/>
                </a:lnTo>
                <a:lnTo>
                  <a:pt x="1579" y="398"/>
                </a:lnTo>
                <a:lnTo>
                  <a:pt x="1570" y="399"/>
                </a:lnTo>
                <a:lnTo>
                  <a:pt x="1556" y="400"/>
                </a:lnTo>
                <a:lnTo>
                  <a:pt x="1556" y="400"/>
                </a:lnTo>
                <a:lnTo>
                  <a:pt x="1542" y="400"/>
                </a:lnTo>
                <a:lnTo>
                  <a:pt x="1530" y="402"/>
                </a:lnTo>
                <a:lnTo>
                  <a:pt x="1524" y="403"/>
                </a:lnTo>
                <a:lnTo>
                  <a:pt x="1520" y="405"/>
                </a:lnTo>
                <a:lnTo>
                  <a:pt x="1518" y="410"/>
                </a:lnTo>
                <a:lnTo>
                  <a:pt x="1516" y="416"/>
                </a:lnTo>
                <a:lnTo>
                  <a:pt x="1516" y="416"/>
                </a:lnTo>
                <a:lnTo>
                  <a:pt x="1516" y="428"/>
                </a:lnTo>
                <a:lnTo>
                  <a:pt x="1515" y="436"/>
                </a:lnTo>
                <a:lnTo>
                  <a:pt x="1514" y="442"/>
                </a:lnTo>
                <a:lnTo>
                  <a:pt x="1514" y="442"/>
                </a:lnTo>
                <a:lnTo>
                  <a:pt x="1473" y="454"/>
                </a:lnTo>
                <a:lnTo>
                  <a:pt x="1430" y="466"/>
                </a:lnTo>
                <a:lnTo>
                  <a:pt x="1377" y="483"/>
                </a:lnTo>
                <a:lnTo>
                  <a:pt x="1320" y="502"/>
                </a:lnTo>
                <a:lnTo>
                  <a:pt x="1265" y="521"/>
                </a:lnTo>
                <a:lnTo>
                  <a:pt x="1238" y="533"/>
                </a:lnTo>
                <a:lnTo>
                  <a:pt x="1214" y="544"/>
                </a:lnTo>
                <a:lnTo>
                  <a:pt x="1192" y="554"/>
                </a:lnTo>
                <a:lnTo>
                  <a:pt x="1173" y="565"/>
                </a:lnTo>
                <a:lnTo>
                  <a:pt x="1173" y="565"/>
                </a:lnTo>
                <a:lnTo>
                  <a:pt x="1156" y="576"/>
                </a:lnTo>
                <a:lnTo>
                  <a:pt x="1140" y="589"/>
                </a:lnTo>
                <a:lnTo>
                  <a:pt x="1123" y="605"/>
                </a:lnTo>
                <a:lnTo>
                  <a:pt x="1107" y="624"/>
                </a:lnTo>
                <a:lnTo>
                  <a:pt x="1092" y="644"/>
                </a:lnTo>
                <a:lnTo>
                  <a:pt x="1077" y="666"/>
                </a:lnTo>
                <a:lnTo>
                  <a:pt x="1062" y="689"/>
                </a:lnTo>
                <a:lnTo>
                  <a:pt x="1050" y="715"/>
                </a:lnTo>
                <a:lnTo>
                  <a:pt x="1038" y="742"/>
                </a:lnTo>
                <a:lnTo>
                  <a:pt x="1026" y="771"/>
                </a:lnTo>
                <a:lnTo>
                  <a:pt x="1017" y="800"/>
                </a:lnTo>
                <a:lnTo>
                  <a:pt x="1008" y="831"/>
                </a:lnTo>
                <a:lnTo>
                  <a:pt x="1001" y="862"/>
                </a:lnTo>
                <a:lnTo>
                  <a:pt x="996" y="895"/>
                </a:lnTo>
                <a:lnTo>
                  <a:pt x="992" y="929"/>
                </a:lnTo>
                <a:lnTo>
                  <a:pt x="991" y="963"/>
                </a:lnTo>
                <a:lnTo>
                  <a:pt x="991" y="963"/>
                </a:lnTo>
                <a:lnTo>
                  <a:pt x="991" y="997"/>
                </a:lnTo>
                <a:lnTo>
                  <a:pt x="993" y="1028"/>
                </a:lnTo>
                <a:lnTo>
                  <a:pt x="996" y="1056"/>
                </a:lnTo>
                <a:lnTo>
                  <a:pt x="999" y="1082"/>
                </a:lnTo>
                <a:lnTo>
                  <a:pt x="1004" y="1105"/>
                </a:lnTo>
                <a:lnTo>
                  <a:pt x="1009" y="1128"/>
                </a:lnTo>
                <a:lnTo>
                  <a:pt x="1015" y="1147"/>
                </a:lnTo>
                <a:lnTo>
                  <a:pt x="1022" y="1166"/>
                </a:lnTo>
                <a:lnTo>
                  <a:pt x="1029" y="1182"/>
                </a:lnTo>
                <a:lnTo>
                  <a:pt x="1035" y="1197"/>
                </a:lnTo>
                <a:lnTo>
                  <a:pt x="1050" y="1224"/>
                </a:lnTo>
                <a:lnTo>
                  <a:pt x="1062" y="1247"/>
                </a:lnTo>
                <a:lnTo>
                  <a:pt x="1073" y="1268"/>
                </a:lnTo>
                <a:lnTo>
                  <a:pt x="1073" y="1268"/>
                </a:lnTo>
                <a:lnTo>
                  <a:pt x="1082" y="1286"/>
                </a:lnTo>
                <a:lnTo>
                  <a:pt x="1091" y="1302"/>
                </a:lnTo>
                <a:lnTo>
                  <a:pt x="1098" y="1315"/>
                </a:lnTo>
                <a:lnTo>
                  <a:pt x="1105" y="1326"/>
                </a:lnTo>
                <a:lnTo>
                  <a:pt x="1117" y="1340"/>
                </a:lnTo>
                <a:lnTo>
                  <a:pt x="1120" y="1345"/>
                </a:lnTo>
                <a:lnTo>
                  <a:pt x="1168" y="1347"/>
                </a:lnTo>
                <a:lnTo>
                  <a:pt x="1041" y="1447"/>
                </a:lnTo>
                <a:lnTo>
                  <a:pt x="1041" y="1447"/>
                </a:lnTo>
                <a:lnTo>
                  <a:pt x="913" y="1503"/>
                </a:lnTo>
                <a:lnTo>
                  <a:pt x="824" y="1541"/>
                </a:lnTo>
                <a:lnTo>
                  <a:pt x="793" y="1553"/>
                </a:lnTo>
                <a:lnTo>
                  <a:pt x="780" y="1558"/>
                </a:lnTo>
                <a:lnTo>
                  <a:pt x="780" y="1558"/>
                </a:lnTo>
                <a:lnTo>
                  <a:pt x="773" y="1558"/>
                </a:lnTo>
                <a:lnTo>
                  <a:pt x="766" y="1558"/>
                </a:lnTo>
                <a:lnTo>
                  <a:pt x="757" y="1555"/>
                </a:lnTo>
                <a:lnTo>
                  <a:pt x="745" y="1548"/>
                </a:lnTo>
                <a:lnTo>
                  <a:pt x="745" y="1548"/>
                </a:lnTo>
                <a:lnTo>
                  <a:pt x="733" y="1537"/>
                </a:lnTo>
                <a:lnTo>
                  <a:pt x="720" y="1528"/>
                </a:lnTo>
                <a:lnTo>
                  <a:pt x="715" y="1523"/>
                </a:lnTo>
                <a:lnTo>
                  <a:pt x="709" y="1519"/>
                </a:lnTo>
                <a:lnTo>
                  <a:pt x="702" y="1518"/>
                </a:lnTo>
                <a:lnTo>
                  <a:pt x="694" y="1516"/>
                </a:lnTo>
                <a:lnTo>
                  <a:pt x="694" y="1516"/>
                </a:lnTo>
                <a:lnTo>
                  <a:pt x="681" y="1516"/>
                </a:lnTo>
                <a:lnTo>
                  <a:pt x="669" y="1519"/>
                </a:lnTo>
                <a:lnTo>
                  <a:pt x="665" y="1521"/>
                </a:lnTo>
                <a:lnTo>
                  <a:pt x="661" y="1524"/>
                </a:lnTo>
                <a:lnTo>
                  <a:pt x="657" y="1528"/>
                </a:lnTo>
                <a:lnTo>
                  <a:pt x="655" y="1532"/>
                </a:lnTo>
                <a:lnTo>
                  <a:pt x="655" y="1532"/>
                </a:lnTo>
                <a:lnTo>
                  <a:pt x="655" y="1535"/>
                </a:lnTo>
                <a:lnTo>
                  <a:pt x="656" y="1539"/>
                </a:lnTo>
                <a:lnTo>
                  <a:pt x="657" y="1542"/>
                </a:lnTo>
                <a:lnTo>
                  <a:pt x="661" y="1546"/>
                </a:lnTo>
                <a:lnTo>
                  <a:pt x="670" y="1555"/>
                </a:lnTo>
                <a:lnTo>
                  <a:pt x="683" y="1565"/>
                </a:lnTo>
                <a:lnTo>
                  <a:pt x="701" y="1574"/>
                </a:lnTo>
                <a:lnTo>
                  <a:pt x="722" y="1583"/>
                </a:lnTo>
                <a:lnTo>
                  <a:pt x="745" y="1590"/>
                </a:lnTo>
                <a:lnTo>
                  <a:pt x="771" y="1595"/>
                </a:lnTo>
                <a:lnTo>
                  <a:pt x="771" y="1595"/>
                </a:lnTo>
                <a:lnTo>
                  <a:pt x="780" y="1597"/>
                </a:lnTo>
                <a:lnTo>
                  <a:pt x="790" y="1595"/>
                </a:lnTo>
                <a:lnTo>
                  <a:pt x="813" y="1592"/>
                </a:lnTo>
                <a:lnTo>
                  <a:pt x="843" y="1584"/>
                </a:lnTo>
                <a:lnTo>
                  <a:pt x="877" y="1574"/>
                </a:lnTo>
                <a:lnTo>
                  <a:pt x="914" y="1562"/>
                </a:lnTo>
                <a:lnTo>
                  <a:pt x="955" y="1547"/>
                </a:lnTo>
                <a:lnTo>
                  <a:pt x="1038" y="1516"/>
                </a:lnTo>
                <a:lnTo>
                  <a:pt x="1117" y="1484"/>
                </a:lnTo>
                <a:lnTo>
                  <a:pt x="1183" y="1456"/>
                </a:lnTo>
                <a:lnTo>
                  <a:pt x="1247" y="1429"/>
                </a:lnTo>
                <a:lnTo>
                  <a:pt x="1247" y="1429"/>
                </a:lnTo>
                <a:lnTo>
                  <a:pt x="1360" y="1441"/>
                </a:lnTo>
                <a:lnTo>
                  <a:pt x="1498" y="1456"/>
                </a:lnTo>
                <a:lnTo>
                  <a:pt x="1498" y="1456"/>
                </a:lnTo>
                <a:lnTo>
                  <a:pt x="1504" y="1456"/>
                </a:lnTo>
                <a:lnTo>
                  <a:pt x="1510" y="1455"/>
                </a:lnTo>
                <a:lnTo>
                  <a:pt x="1521" y="1451"/>
                </a:lnTo>
                <a:lnTo>
                  <a:pt x="1531" y="1445"/>
                </a:lnTo>
                <a:lnTo>
                  <a:pt x="1540" y="1437"/>
                </a:lnTo>
                <a:lnTo>
                  <a:pt x="1547" y="1431"/>
                </a:lnTo>
                <a:lnTo>
                  <a:pt x="1552" y="1425"/>
                </a:lnTo>
                <a:lnTo>
                  <a:pt x="1556" y="1419"/>
                </a:lnTo>
                <a:lnTo>
                  <a:pt x="1718" y="1379"/>
                </a:lnTo>
                <a:lnTo>
                  <a:pt x="1905" y="1625"/>
                </a:lnTo>
                <a:lnTo>
                  <a:pt x="1905" y="1625"/>
                </a:lnTo>
                <a:lnTo>
                  <a:pt x="1897" y="1636"/>
                </a:lnTo>
                <a:lnTo>
                  <a:pt x="1888" y="1647"/>
                </a:lnTo>
                <a:lnTo>
                  <a:pt x="1876" y="1661"/>
                </a:lnTo>
                <a:lnTo>
                  <a:pt x="1862" y="1674"/>
                </a:lnTo>
                <a:lnTo>
                  <a:pt x="1847" y="1688"/>
                </a:lnTo>
                <a:lnTo>
                  <a:pt x="1831" y="1699"/>
                </a:lnTo>
                <a:lnTo>
                  <a:pt x="1824" y="1704"/>
                </a:lnTo>
                <a:lnTo>
                  <a:pt x="1815" y="1707"/>
                </a:lnTo>
                <a:lnTo>
                  <a:pt x="1815" y="1707"/>
                </a:lnTo>
                <a:lnTo>
                  <a:pt x="1808" y="1709"/>
                </a:lnTo>
                <a:lnTo>
                  <a:pt x="1799" y="1709"/>
                </a:lnTo>
                <a:lnTo>
                  <a:pt x="1790" y="1709"/>
                </a:lnTo>
                <a:lnTo>
                  <a:pt x="1783" y="1708"/>
                </a:lnTo>
                <a:lnTo>
                  <a:pt x="1767" y="1704"/>
                </a:lnTo>
                <a:lnTo>
                  <a:pt x="1752" y="1698"/>
                </a:lnTo>
                <a:lnTo>
                  <a:pt x="1740" y="1692"/>
                </a:lnTo>
                <a:lnTo>
                  <a:pt x="1729" y="1687"/>
                </a:lnTo>
                <a:lnTo>
                  <a:pt x="1720" y="1681"/>
                </a:lnTo>
                <a:lnTo>
                  <a:pt x="1720" y="1681"/>
                </a:lnTo>
                <a:lnTo>
                  <a:pt x="1710" y="1682"/>
                </a:lnTo>
                <a:lnTo>
                  <a:pt x="1700" y="1684"/>
                </a:lnTo>
                <a:lnTo>
                  <a:pt x="1690" y="1688"/>
                </a:lnTo>
                <a:lnTo>
                  <a:pt x="1687" y="1690"/>
                </a:lnTo>
                <a:lnTo>
                  <a:pt x="1682" y="1694"/>
                </a:lnTo>
                <a:lnTo>
                  <a:pt x="1679" y="1698"/>
                </a:lnTo>
                <a:lnTo>
                  <a:pt x="1677" y="1703"/>
                </a:lnTo>
                <a:lnTo>
                  <a:pt x="1676" y="1708"/>
                </a:lnTo>
                <a:lnTo>
                  <a:pt x="1677" y="1714"/>
                </a:lnTo>
                <a:lnTo>
                  <a:pt x="1679" y="1720"/>
                </a:lnTo>
                <a:lnTo>
                  <a:pt x="1683" y="1727"/>
                </a:lnTo>
                <a:lnTo>
                  <a:pt x="1683" y="1727"/>
                </a:lnTo>
                <a:lnTo>
                  <a:pt x="1689" y="1735"/>
                </a:lnTo>
                <a:lnTo>
                  <a:pt x="1697" y="1742"/>
                </a:lnTo>
                <a:lnTo>
                  <a:pt x="1704" y="1748"/>
                </a:lnTo>
                <a:lnTo>
                  <a:pt x="1711" y="1753"/>
                </a:lnTo>
                <a:lnTo>
                  <a:pt x="1730" y="1762"/>
                </a:lnTo>
                <a:lnTo>
                  <a:pt x="1748" y="1768"/>
                </a:lnTo>
                <a:lnTo>
                  <a:pt x="1767" y="1773"/>
                </a:lnTo>
                <a:lnTo>
                  <a:pt x="1783" y="1776"/>
                </a:lnTo>
                <a:lnTo>
                  <a:pt x="1798" y="1778"/>
                </a:lnTo>
                <a:lnTo>
                  <a:pt x="1808" y="1778"/>
                </a:lnTo>
                <a:lnTo>
                  <a:pt x="1808" y="1778"/>
                </a:lnTo>
                <a:lnTo>
                  <a:pt x="1810" y="1777"/>
                </a:lnTo>
                <a:lnTo>
                  <a:pt x="1815" y="1776"/>
                </a:lnTo>
                <a:lnTo>
                  <a:pt x="1827" y="1767"/>
                </a:lnTo>
                <a:lnTo>
                  <a:pt x="1868" y="1735"/>
                </a:lnTo>
                <a:lnTo>
                  <a:pt x="1921" y="1692"/>
                </a:lnTo>
                <a:lnTo>
                  <a:pt x="1982" y="1641"/>
                </a:lnTo>
                <a:lnTo>
                  <a:pt x="2094" y="1547"/>
                </a:lnTo>
                <a:lnTo>
                  <a:pt x="2131" y="1515"/>
                </a:lnTo>
                <a:lnTo>
                  <a:pt x="2143" y="1507"/>
                </a:lnTo>
                <a:lnTo>
                  <a:pt x="2148" y="1503"/>
                </a:lnTo>
                <a:lnTo>
                  <a:pt x="2148" y="1503"/>
                </a:lnTo>
                <a:lnTo>
                  <a:pt x="2152" y="1502"/>
                </a:lnTo>
                <a:lnTo>
                  <a:pt x="2156" y="1499"/>
                </a:lnTo>
                <a:lnTo>
                  <a:pt x="2162" y="1493"/>
                </a:lnTo>
                <a:lnTo>
                  <a:pt x="2166" y="1484"/>
                </a:lnTo>
                <a:lnTo>
                  <a:pt x="2167" y="1477"/>
                </a:lnTo>
                <a:lnTo>
                  <a:pt x="2167" y="1477"/>
                </a:lnTo>
                <a:lnTo>
                  <a:pt x="2168" y="1468"/>
                </a:lnTo>
                <a:lnTo>
                  <a:pt x="2169" y="1458"/>
                </a:lnTo>
                <a:lnTo>
                  <a:pt x="2169" y="1452"/>
                </a:lnTo>
                <a:lnTo>
                  <a:pt x="2169" y="1447"/>
                </a:lnTo>
                <a:lnTo>
                  <a:pt x="2167" y="1442"/>
                </a:lnTo>
                <a:lnTo>
                  <a:pt x="2164" y="1437"/>
                </a:lnTo>
                <a:lnTo>
                  <a:pt x="2164" y="1437"/>
                </a:lnTo>
                <a:lnTo>
                  <a:pt x="1982" y="1215"/>
                </a:lnTo>
                <a:lnTo>
                  <a:pt x="1982" y="1215"/>
                </a:lnTo>
                <a:lnTo>
                  <a:pt x="1985" y="1211"/>
                </a:lnTo>
                <a:lnTo>
                  <a:pt x="1989" y="1207"/>
                </a:lnTo>
                <a:lnTo>
                  <a:pt x="1994" y="1198"/>
                </a:lnTo>
                <a:lnTo>
                  <a:pt x="1999" y="1184"/>
                </a:lnTo>
                <a:lnTo>
                  <a:pt x="2004" y="1166"/>
                </a:lnTo>
                <a:lnTo>
                  <a:pt x="2008" y="1141"/>
                </a:lnTo>
                <a:lnTo>
                  <a:pt x="2011" y="1109"/>
                </a:lnTo>
                <a:lnTo>
                  <a:pt x="2011" y="1109"/>
                </a:lnTo>
                <a:lnTo>
                  <a:pt x="2020" y="973"/>
                </a:lnTo>
                <a:lnTo>
                  <a:pt x="2024" y="908"/>
                </a:lnTo>
                <a:lnTo>
                  <a:pt x="2024" y="908"/>
                </a:lnTo>
                <a:lnTo>
                  <a:pt x="2027" y="834"/>
                </a:lnTo>
                <a:lnTo>
                  <a:pt x="2027" y="834"/>
                </a:lnTo>
                <a:lnTo>
                  <a:pt x="2031" y="818"/>
                </a:lnTo>
                <a:lnTo>
                  <a:pt x="2039" y="792"/>
                </a:lnTo>
                <a:lnTo>
                  <a:pt x="2051" y="755"/>
                </a:lnTo>
                <a:lnTo>
                  <a:pt x="2146" y="776"/>
                </a:lnTo>
                <a:lnTo>
                  <a:pt x="2156" y="805"/>
                </a:lnTo>
                <a:lnTo>
                  <a:pt x="2137" y="829"/>
                </a:lnTo>
                <a:lnTo>
                  <a:pt x="2137" y="829"/>
                </a:lnTo>
                <a:lnTo>
                  <a:pt x="2141" y="892"/>
                </a:lnTo>
                <a:lnTo>
                  <a:pt x="2145" y="935"/>
                </a:lnTo>
                <a:lnTo>
                  <a:pt x="2146" y="950"/>
                </a:lnTo>
                <a:lnTo>
                  <a:pt x="2147" y="953"/>
                </a:lnTo>
                <a:lnTo>
                  <a:pt x="2148" y="956"/>
                </a:lnTo>
                <a:lnTo>
                  <a:pt x="2148" y="956"/>
                </a:lnTo>
                <a:lnTo>
                  <a:pt x="2151" y="956"/>
                </a:lnTo>
                <a:lnTo>
                  <a:pt x="2153" y="955"/>
                </a:lnTo>
                <a:lnTo>
                  <a:pt x="2158" y="950"/>
                </a:lnTo>
                <a:lnTo>
                  <a:pt x="2162" y="942"/>
                </a:lnTo>
                <a:lnTo>
                  <a:pt x="2164" y="937"/>
                </a:lnTo>
                <a:lnTo>
                  <a:pt x="2164" y="937"/>
                </a:lnTo>
                <a:lnTo>
                  <a:pt x="2172" y="768"/>
                </a:lnTo>
                <a:lnTo>
                  <a:pt x="2234" y="778"/>
                </a:lnTo>
                <a:lnTo>
                  <a:pt x="2234" y="778"/>
                </a:lnTo>
                <a:lnTo>
                  <a:pt x="2234" y="809"/>
                </a:lnTo>
                <a:lnTo>
                  <a:pt x="2235" y="877"/>
                </a:lnTo>
                <a:lnTo>
                  <a:pt x="2237" y="914"/>
                </a:lnTo>
                <a:lnTo>
                  <a:pt x="2240" y="945"/>
                </a:lnTo>
                <a:lnTo>
                  <a:pt x="2241" y="957"/>
                </a:lnTo>
                <a:lnTo>
                  <a:pt x="2243" y="967"/>
                </a:lnTo>
                <a:lnTo>
                  <a:pt x="2246" y="972"/>
                </a:lnTo>
                <a:lnTo>
                  <a:pt x="2247" y="973"/>
                </a:lnTo>
                <a:lnTo>
                  <a:pt x="2248" y="974"/>
                </a:lnTo>
                <a:lnTo>
                  <a:pt x="2248" y="974"/>
                </a:lnTo>
                <a:lnTo>
                  <a:pt x="2254" y="972"/>
                </a:lnTo>
                <a:lnTo>
                  <a:pt x="2259" y="970"/>
                </a:lnTo>
                <a:lnTo>
                  <a:pt x="2264" y="966"/>
                </a:lnTo>
                <a:lnTo>
                  <a:pt x="2268" y="962"/>
                </a:lnTo>
                <a:lnTo>
                  <a:pt x="2273" y="956"/>
                </a:lnTo>
                <a:lnTo>
                  <a:pt x="2275" y="953"/>
                </a:lnTo>
                <a:lnTo>
                  <a:pt x="2264" y="757"/>
                </a:lnTo>
                <a:lnTo>
                  <a:pt x="2264" y="757"/>
                </a:lnTo>
                <a:lnTo>
                  <a:pt x="2342" y="721"/>
                </a:lnTo>
                <a:lnTo>
                  <a:pt x="2510" y="644"/>
                </a:lnTo>
                <a:lnTo>
                  <a:pt x="2599" y="602"/>
                </a:lnTo>
                <a:lnTo>
                  <a:pt x="2677" y="565"/>
                </a:lnTo>
                <a:lnTo>
                  <a:pt x="2728" y="536"/>
                </a:lnTo>
                <a:lnTo>
                  <a:pt x="2742" y="529"/>
                </a:lnTo>
                <a:lnTo>
                  <a:pt x="2746" y="526"/>
                </a:lnTo>
                <a:lnTo>
                  <a:pt x="2746" y="525"/>
                </a:lnTo>
                <a:lnTo>
                  <a:pt x="2746" y="525"/>
                </a:lnTo>
                <a:lnTo>
                  <a:pt x="2728" y="514"/>
                </a:lnTo>
                <a:lnTo>
                  <a:pt x="2722" y="509"/>
                </a:lnTo>
                <a:lnTo>
                  <a:pt x="2267" y="718"/>
                </a:lnTo>
                <a:lnTo>
                  <a:pt x="2267" y="718"/>
                </a:lnTo>
                <a:lnTo>
                  <a:pt x="2287" y="540"/>
                </a:lnTo>
                <a:lnTo>
                  <a:pt x="2299" y="419"/>
                </a:lnTo>
                <a:lnTo>
                  <a:pt x="2301" y="378"/>
                </a:lnTo>
                <a:lnTo>
                  <a:pt x="2303" y="367"/>
                </a:lnTo>
                <a:lnTo>
                  <a:pt x="2301" y="363"/>
                </a:lnTo>
                <a:lnTo>
                  <a:pt x="2301" y="363"/>
                </a:lnTo>
                <a:lnTo>
                  <a:pt x="2295" y="361"/>
                </a:lnTo>
                <a:lnTo>
                  <a:pt x="2285" y="356"/>
                </a:lnTo>
                <a:lnTo>
                  <a:pt x="2273" y="350"/>
                </a:lnTo>
                <a:lnTo>
                  <a:pt x="2220" y="718"/>
                </a:lnTo>
                <a:lnTo>
                  <a:pt x="2037" y="625"/>
                </a:lnTo>
                <a:lnTo>
                  <a:pt x="1926" y="556"/>
                </a:lnTo>
                <a:lnTo>
                  <a:pt x="1945" y="533"/>
                </a:lnTo>
                <a:lnTo>
                  <a:pt x="1945" y="533"/>
                </a:lnTo>
                <a:lnTo>
                  <a:pt x="1950" y="537"/>
                </a:lnTo>
                <a:lnTo>
                  <a:pt x="1960" y="547"/>
                </a:lnTo>
                <a:lnTo>
                  <a:pt x="1966" y="551"/>
                </a:lnTo>
                <a:lnTo>
                  <a:pt x="1971" y="554"/>
                </a:lnTo>
                <a:lnTo>
                  <a:pt x="1973" y="554"/>
                </a:lnTo>
                <a:lnTo>
                  <a:pt x="1974" y="554"/>
                </a:lnTo>
                <a:lnTo>
                  <a:pt x="1976" y="551"/>
                </a:lnTo>
                <a:lnTo>
                  <a:pt x="1977" y="549"/>
                </a:lnTo>
                <a:lnTo>
                  <a:pt x="1977" y="549"/>
                </a:lnTo>
                <a:lnTo>
                  <a:pt x="1977" y="541"/>
                </a:lnTo>
                <a:lnTo>
                  <a:pt x="1977" y="533"/>
                </a:lnTo>
                <a:lnTo>
                  <a:pt x="1976" y="516"/>
                </a:lnTo>
                <a:lnTo>
                  <a:pt x="1972" y="498"/>
                </a:lnTo>
                <a:lnTo>
                  <a:pt x="1974" y="458"/>
                </a:lnTo>
                <a:lnTo>
                  <a:pt x="1789" y="292"/>
                </a:lnTo>
                <a:lnTo>
                  <a:pt x="1913" y="289"/>
                </a:lnTo>
                <a:lnTo>
                  <a:pt x="2609" y="268"/>
                </a:lnTo>
                <a:lnTo>
                  <a:pt x="2609" y="268"/>
                </a:lnTo>
                <a:lnTo>
                  <a:pt x="3099" y="326"/>
                </a:lnTo>
                <a:lnTo>
                  <a:pt x="3594" y="384"/>
                </a:lnTo>
                <a:lnTo>
                  <a:pt x="3594" y="384"/>
                </a:lnTo>
                <a:lnTo>
                  <a:pt x="3596" y="383"/>
                </a:lnTo>
                <a:lnTo>
                  <a:pt x="3599" y="379"/>
                </a:lnTo>
                <a:lnTo>
                  <a:pt x="3605" y="368"/>
                </a:lnTo>
                <a:lnTo>
                  <a:pt x="3608" y="355"/>
                </a:lnTo>
                <a:lnTo>
                  <a:pt x="3608" y="351"/>
                </a:lnTo>
                <a:lnTo>
                  <a:pt x="3607" y="347"/>
                </a:lnTo>
                <a:lnTo>
                  <a:pt x="3607" y="347"/>
                </a:lnTo>
                <a:lnTo>
                  <a:pt x="3596" y="345"/>
                </a:lnTo>
                <a:lnTo>
                  <a:pt x="3566" y="341"/>
                </a:lnTo>
                <a:lnTo>
                  <a:pt x="3462" y="328"/>
                </a:lnTo>
                <a:lnTo>
                  <a:pt x="3138" y="288"/>
                </a:lnTo>
                <a:lnTo>
                  <a:pt x="2958" y="267"/>
                </a:lnTo>
                <a:lnTo>
                  <a:pt x="2791" y="250"/>
                </a:lnTo>
                <a:lnTo>
                  <a:pt x="2659" y="236"/>
                </a:lnTo>
                <a:lnTo>
                  <a:pt x="2611" y="233"/>
                </a:lnTo>
                <a:lnTo>
                  <a:pt x="2579" y="231"/>
                </a:lnTo>
                <a:lnTo>
                  <a:pt x="2579" y="231"/>
                </a:lnTo>
                <a:lnTo>
                  <a:pt x="2411" y="229"/>
                </a:lnTo>
                <a:lnTo>
                  <a:pt x="2273" y="229"/>
                </a:lnTo>
                <a:lnTo>
                  <a:pt x="2273" y="229"/>
                </a:lnTo>
                <a:lnTo>
                  <a:pt x="2158" y="228"/>
                </a:lnTo>
                <a:lnTo>
                  <a:pt x="2111" y="228"/>
                </a:lnTo>
                <a:lnTo>
                  <a:pt x="2072" y="229"/>
                </a:lnTo>
                <a:lnTo>
                  <a:pt x="2072" y="229"/>
                </a:lnTo>
                <a:lnTo>
                  <a:pt x="2045" y="229"/>
                </a:lnTo>
                <a:lnTo>
                  <a:pt x="2005" y="226"/>
                </a:lnTo>
                <a:lnTo>
                  <a:pt x="1904" y="220"/>
                </a:lnTo>
                <a:lnTo>
                  <a:pt x="1773" y="210"/>
                </a:lnTo>
                <a:lnTo>
                  <a:pt x="1773" y="210"/>
                </a:lnTo>
                <a:lnTo>
                  <a:pt x="1777" y="208"/>
                </a:lnTo>
                <a:lnTo>
                  <a:pt x="1783" y="203"/>
                </a:lnTo>
                <a:lnTo>
                  <a:pt x="1787" y="199"/>
                </a:lnTo>
                <a:lnTo>
                  <a:pt x="1790" y="194"/>
                </a:lnTo>
                <a:lnTo>
                  <a:pt x="1792" y="189"/>
                </a:lnTo>
                <a:lnTo>
                  <a:pt x="1792" y="183"/>
                </a:lnTo>
                <a:lnTo>
                  <a:pt x="1792" y="183"/>
                </a:lnTo>
                <a:lnTo>
                  <a:pt x="1790" y="181"/>
                </a:lnTo>
                <a:lnTo>
                  <a:pt x="1788" y="177"/>
                </a:lnTo>
                <a:lnTo>
                  <a:pt x="1779" y="171"/>
                </a:lnTo>
                <a:lnTo>
                  <a:pt x="1768" y="166"/>
                </a:lnTo>
                <a:lnTo>
                  <a:pt x="1755" y="160"/>
                </a:lnTo>
                <a:lnTo>
                  <a:pt x="1731" y="152"/>
                </a:lnTo>
                <a:lnTo>
                  <a:pt x="1720" y="149"/>
                </a:lnTo>
                <a:lnTo>
                  <a:pt x="1704" y="118"/>
                </a:lnTo>
                <a:lnTo>
                  <a:pt x="1704" y="118"/>
                </a:lnTo>
                <a:lnTo>
                  <a:pt x="1703" y="115"/>
                </a:lnTo>
                <a:lnTo>
                  <a:pt x="1699" y="112"/>
                </a:lnTo>
                <a:lnTo>
                  <a:pt x="1695" y="103"/>
                </a:lnTo>
                <a:lnTo>
                  <a:pt x="1693" y="98"/>
                </a:lnTo>
                <a:lnTo>
                  <a:pt x="1693" y="91"/>
                </a:lnTo>
                <a:lnTo>
                  <a:pt x="1693" y="91"/>
                </a:lnTo>
                <a:lnTo>
                  <a:pt x="1690" y="51"/>
                </a:lnTo>
                <a:lnTo>
                  <a:pt x="1690" y="21"/>
                </a:lnTo>
                <a:lnTo>
                  <a:pt x="1690" y="21"/>
                </a:lnTo>
                <a:lnTo>
                  <a:pt x="1690" y="14"/>
                </a:lnTo>
                <a:lnTo>
                  <a:pt x="1690" y="9"/>
                </a:lnTo>
                <a:lnTo>
                  <a:pt x="1690" y="7"/>
                </a:lnTo>
                <a:lnTo>
                  <a:pt x="1690" y="7"/>
                </a:lnTo>
                <a:lnTo>
                  <a:pt x="1688" y="4"/>
                </a:lnTo>
                <a:lnTo>
                  <a:pt x="1686" y="3"/>
                </a:lnTo>
                <a:lnTo>
                  <a:pt x="1682" y="2"/>
                </a:lnTo>
                <a:lnTo>
                  <a:pt x="1682" y="2"/>
                </a:lnTo>
                <a:lnTo>
                  <a:pt x="1681" y="4"/>
                </a:lnTo>
                <a:lnTo>
                  <a:pt x="1679" y="7"/>
                </a:lnTo>
                <a:lnTo>
                  <a:pt x="1679" y="10"/>
                </a:lnTo>
                <a:lnTo>
                  <a:pt x="1679" y="10"/>
                </a:lnTo>
                <a:lnTo>
                  <a:pt x="1678" y="55"/>
                </a:lnTo>
                <a:lnTo>
                  <a:pt x="1677" y="98"/>
                </a:lnTo>
                <a:lnTo>
                  <a:pt x="1677" y="98"/>
                </a:lnTo>
                <a:lnTo>
                  <a:pt x="1667" y="109"/>
                </a:lnTo>
                <a:lnTo>
                  <a:pt x="1667" y="109"/>
                </a:lnTo>
                <a:lnTo>
                  <a:pt x="1665" y="113"/>
                </a:lnTo>
                <a:lnTo>
                  <a:pt x="1663" y="118"/>
                </a:lnTo>
                <a:lnTo>
                  <a:pt x="1661" y="126"/>
                </a:lnTo>
                <a:lnTo>
                  <a:pt x="1661" y="133"/>
                </a:lnTo>
                <a:lnTo>
                  <a:pt x="1660" y="139"/>
                </a:lnTo>
                <a:lnTo>
                  <a:pt x="1660" y="139"/>
                </a:lnTo>
                <a:lnTo>
                  <a:pt x="1657" y="144"/>
                </a:lnTo>
                <a:lnTo>
                  <a:pt x="1653" y="150"/>
                </a:lnTo>
                <a:lnTo>
                  <a:pt x="1651" y="152"/>
                </a:lnTo>
                <a:lnTo>
                  <a:pt x="1649" y="155"/>
                </a:lnTo>
                <a:lnTo>
                  <a:pt x="1644" y="156"/>
                </a:lnTo>
                <a:lnTo>
                  <a:pt x="1639" y="157"/>
                </a:lnTo>
                <a:lnTo>
                  <a:pt x="1639" y="157"/>
                </a:lnTo>
                <a:lnTo>
                  <a:pt x="1624" y="157"/>
                </a:lnTo>
                <a:lnTo>
                  <a:pt x="1609" y="160"/>
                </a:lnTo>
                <a:lnTo>
                  <a:pt x="1591" y="162"/>
                </a:lnTo>
                <a:lnTo>
                  <a:pt x="1215" y="67"/>
                </a:lnTo>
                <a:close/>
                <a:moveTo>
                  <a:pt x="1208" y="1361"/>
                </a:moveTo>
                <a:lnTo>
                  <a:pt x="1225" y="1392"/>
                </a:lnTo>
                <a:lnTo>
                  <a:pt x="1101" y="1458"/>
                </a:lnTo>
                <a:lnTo>
                  <a:pt x="1208" y="1361"/>
                </a:lnTo>
                <a:close/>
                <a:moveTo>
                  <a:pt x="1778" y="1368"/>
                </a:moveTo>
                <a:lnTo>
                  <a:pt x="1778" y="1368"/>
                </a:lnTo>
                <a:lnTo>
                  <a:pt x="1824" y="1345"/>
                </a:lnTo>
                <a:lnTo>
                  <a:pt x="1864" y="1321"/>
                </a:lnTo>
                <a:lnTo>
                  <a:pt x="1904" y="1298"/>
                </a:lnTo>
                <a:lnTo>
                  <a:pt x="1904" y="1298"/>
                </a:lnTo>
                <a:lnTo>
                  <a:pt x="1920" y="1287"/>
                </a:lnTo>
                <a:lnTo>
                  <a:pt x="1932" y="1277"/>
                </a:lnTo>
                <a:lnTo>
                  <a:pt x="1942" y="1268"/>
                </a:lnTo>
                <a:lnTo>
                  <a:pt x="1948" y="1260"/>
                </a:lnTo>
                <a:lnTo>
                  <a:pt x="1957" y="1249"/>
                </a:lnTo>
                <a:lnTo>
                  <a:pt x="1960" y="1244"/>
                </a:lnTo>
                <a:lnTo>
                  <a:pt x="1960" y="1244"/>
                </a:lnTo>
                <a:lnTo>
                  <a:pt x="2040" y="1350"/>
                </a:lnTo>
                <a:lnTo>
                  <a:pt x="2095" y="1423"/>
                </a:lnTo>
                <a:lnTo>
                  <a:pt x="2114" y="1447"/>
                </a:lnTo>
                <a:lnTo>
                  <a:pt x="2121" y="1458"/>
                </a:lnTo>
                <a:lnTo>
                  <a:pt x="2121" y="1458"/>
                </a:lnTo>
                <a:lnTo>
                  <a:pt x="2120" y="1465"/>
                </a:lnTo>
                <a:lnTo>
                  <a:pt x="2116" y="1476"/>
                </a:lnTo>
                <a:lnTo>
                  <a:pt x="2113" y="1489"/>
                </a:lnTo>
                <a:lnTo>
                  <a:pt x="1962" y="1599"/>
                </a:lnTo>
                <a:lnTo>
                  <a:pt x="1778" y="13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5C69C41-321E-4ABF-8DA6-694574193211}"/>
              </a:ext>
            </a:extLst>
          </p:cNvPr>
          <p:cNvSpPr>
            <a:spLocks noEditPoints="1"/>
          </p:cNvSpPr>
          <p:nvPr/>
        </p:nvSpPr>
        <p:spPr bwMode="auto">
          <a:xfrm>
            <a:off x="3627743" y="4372401"/>
            <a:ext cx="2719267" cy="1218797"/>
          </a:xfrm>
          <a:custGeom>
            <a:avLst/>
            <a:gdLst>
              <a:gd name="T0" fmla="*/ 280 w 3041"/>
              <a:gd name="T1" fmla="*/ 1260 h 1363"/>
              <a:gd name="T2" fmla="*/ 332 w 3041"/>
              <a:gd name="T3" fmla="*/ 1273 h 1363"/>
              <a:gd name="T4" fmla="*/ 479 w 3041"/>
              <a:gd name="T5" fmla="*/ 1228 h 1363"/>
              <a:gd name="T6" fmla="*/ 505 w 3041"/>
              <a:gd name="T7" fmla="*/ 1198 h 1363"/>
              <a:gd name="T8" fmla="*/ 1443 w 3041"/>
              <a:gd name="T9" fmla="*/ 937 h 1363"/>
              <a:gd name="T10" fmla="*/ 1502 w 3041"/>
              <a:gd name="T11" fmla="*/ 984 h 1363"/>
              <a:gd name="T12" fmla="*/ 1950 w 3041"/>
              <a:gd name="T13" fmla="*/ 1168 h 1363"/>
              <a:gd name="T14" fmla="*/ 1945 w 3041"/>
              <a:gd name="T15" fmla="*/ 1200 h 1363"/>
              <a:gd name="T16" fmla="*/ 2002 w 3041"/>
              <a:gd name="T17" fmla="*/ 1187 h 1363"/>
              <a:gd name="T18" fmla="*/ 2310 w 3041"/>
              <a:gd name="T19" fmla="*/ 1170 h 1363"/>
              <a:gd name="T20" fmla="*/ 2370 w 3041"/>
              <a:gd name="T21" fmla="*/ 1207 h 1363"/>
              <a:gd name="T22" fmla="*/ 2357 w 3041"/>
              <a:gd name="T23" fmla="*/ 1129 h 1363"/>
              <a:gd name="T24" fmla="*/ 2510 w 3041"/>
              <a:gd name="T25" fmla="*/ 1000 h 1363"/>
              <a:gd name="T26" fmla="*/ 2581 w 3041"/>
              <a:gd name="T27" fmla="*/ 956 h 1363"/>
              <a:gd name="T28" fmla="*/ 2619 w 3041"/>
              <a:gd name="T29" fmla="*/ 902 h 1363"/>
              <a:gd name="T30" fmla="*/ 2600 w 3041"/>
              <a:gd name="T31" fmla="*/ 887 h 1363"/>
              <a:gd name="T32" fmla="*/ 2582 w 3041"/>
              <a:gd name="T33" fmla="*/ 926 h 1363"/>
              <a:gd name="T34" fmla="*/ 2442 w 3041"/>
              <a:gd name="T35" fmla="*/ 1002 h 1363"/>
              <a:gd name="T36" fmla="*/ 2324 w 3041"/>
              <a:gd name="T37" fmla="*/ 937 h 1363"/>
              <a:gd name="T38" fmla="*/ 2337 w 3041"/>
              <a:gd name="T39" fmla="*/ 902 h 1363"/>
              <a:gd name="T40" fmla="*/ 2341 w 3041"/>
              <a:gd name="T41" fmla="*/ 845 h 1363"/>
              <a:gd name="T42" fmla="*/ 2439 w 3041"/>
              <a:gd name="T43" fmla="*/ 774 h 1363"/>
              <a:gd name="T44" fmla="*/ 2456 w 3041"/>
              <a:gd name="T45" fmla="*/ 732 h 1363"/>
              <a:gd name="T46" fmla="*/ 2468 w 3041"/>
              <a:gd name="T47" fmla="*/ 633 h 1363"/>
              <a:gd name="T48" fmla="*/ 2468 w 3041"/>
              <a:gd name="T49" fmla="*/ 566 h 1363"/>
              <a:gd name="T50" fmla="*/ 2414 w 3041"/>
              <a:gd name="T51" fmla="*/ 487 h 1363"/>
              <a:gd name="T52" fmla="*/ 2321 w 3041"/>
              <a:gd name="T53" fmla="*/ 428 h 1363"/>
              <a:gd name="T54" fmla="*/ 2208 w 3041"/>
              <a:gd name="T55" fmla="*/ 399 h 1363"/>
              <a:gd name="T56" fmla="*/ 2044 w 3041"/>
              <a:gd name="T57" fmla="*/ 405 h 1363"/>
              <a:gd name="T58" fmla="*/ 1999 w 3041"/>
              <a:gd name="T59" fmla="*/ 384 h 1363"/>
              <a:gd name="T60" fmla="*/ 1996 w 3041"/>
              <a:gd name="T61" fmla="*/ 366 h 1363"/>
              <a:gd name="T62" fmla="*/ 2070 w 3041"/>
              <a:gd name="T63" fmla="*/ 345 h 1363"/>
              <a:gd name="T64" fmla="*/ 3033 w 3041"/>
              <a:gd name="T65" fmla="*/ 224 h 1363"/>
              <a:gd name="T66" fmla="*/ 2992 w 3041"/>
              <a:gd name="T67" fmla="*/ 216 h 1363"/>
              <a:gd name="T68" fmla="*/ 1982 w 3041"/>
              <a:gd name="T69" fmla="*/ 308 h 1363"/>
              <a:gd name="T70" fmla="*/ 1935 w 3041"/>
              <a:gd name="T71" fmla="*/ 291 h 1363"/>
              <a:gd name="T72" fmla="*/ 1918 w 3041"/>
              <a:gd name="T73" fmla="*/ 264 h 1363"/>
              <a:gd name="T74" fmla="*/ 1904 w 3041"/>
              <a:gd name="T75" fmla="*/ 255 h 1363"/>
              <a:gd name="T76" fmla="*/ 1884 w 3041"/>
              <a:gd name="T77" fmla="*/ 258 h 1363"/>
              <a:gd name="T78" fmla="*/ 1854 w 3041"/>
              <a:gd name="T79" fmla="*/ 185 h 1363"/>
              <a:gd name="T80" fmla="*/ 1723 w 3041"/>
              <a:gd name="T81" fmla="*/ 13 h 1363"/>
              <a:gd name="T82" fmla="*/ 1645 w 3041"/>
              <a:gd name="T83" fmla="*/ 0 h 1363"/>
              <a:gd name="T84" fmla="*/ 1828 w 3041"/>
              <a:gd name="T85" fmla="*/ 340 h 1363"/>
              <a:gd name="T86" fmla="*/ 1807 w 3041"/>
              <a:gd name="T87" fmla="*/ 357 h 1363"/>
              <a:gd name="T88" fmla="*/ 1397 w 3041"/>
              <a:gd name="T89" fmla="*/ 428 h 1363"/>
              <a:gd name="T90" fmla="*/ 622 w 3041"/>
              <a:gd name="T91" fmla="*/ 637 h 1363"/>
              <a:gd name="T92" fmla="*/ 571 w 3041"/>
              <a:gd name="T93" fmla="*/ 644 h 1363"/>
              <a:gd name="T94" fmla="*/ 540 w 3041"/>
              <a:gd name="T95" fmla="*/ 684 h 1363"/>
              <a:gd name="T96" fmla="*/ 555 w 3041"/>
              <a:gd name="T97" fmla="*/ 696 h 1363"/>
              <a:gd name="T98" fmla="*/ 1715 w 3041"/>
              <a:gd name="T99" fmla="*/ 400 h 1363"/>
              <a:gd name="T100" fmla="*/ 1808 w 3041"/>
              <a:gd name="T101" fmla="*/ 403 h 1363"/>
              <a:gd name="T102" fmla="*/ 1513 w 3041"/>
              <a:gd name="T103" fmla="*/ 545 h 1363"/>
              <a:gd name="T104" fmla="*/ 1502 w 3041"/>
              <a:gd name="T105" fmla="*/ 592 h 1363"/>
              <a:gd name="T106" fmla="*/ 394 w 3041"/>
              <a:gd name="T107" fmla="*/ 1008 h 1363"/>
              <a:gd name="T108" fmla="*/ 396 w 3041"/>
              <a:gd name="T109" fmla="*/ 881 h 1363"/>
              <a:gd name="T110" fmla="*/ 294 w 3041"/>
              <a:gd name="T111" fmla="*/ 1101 h 1363"/>
              <a:gd name="T112" fmla="*/ 1917 w 3041"/>
              <a:gd name="T113" fmla="*/ 1003 h 1363"/>
              <a:gd name="T114" fmla="*/ 2072 w 3041"/>
              <a:gd name="T115" fmla="*/ 975 h 1363"/>
              <a:gd name="T116" fmla="*/ 1899 w 3041"/>
              <a:gd name="T117" fmla="*/ 1006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1" h="1363">
                <a:moveTo>
                  <a:pt x="269" y="1147"/>
                </a:moveTo>
                <a:lnTo>
                  <a:pt x="269" y="1147"/>
                </a:lnTo>
                <a:lnTo>
                  <a:pt x="270" y="1168"/>
                </a:lnTo>
                <a:lnTo>
                  <a:pt x="274" y="1213"/>
                </a:lnTo>
                <a:lnTo>
                  <a:pt x="276" y="1238"/>
                </a:lnTo>
                <a:lnTo>
                  <a:pt x="280" y="1260"/>
                </a:lnTo>
                <a:lnTo>
                  <a:pt x="284" y="1275"/>
                </a:lnTo>
                <a:lnTo>
                  <a:pt x="285" y="1280"/>
                </a:lnTo>
                <a:lnTo>
                  <a:pt x="287" y="1281"/>
                </a:lnTo>
                <a:lnTo>
                  <a:pt x="287" y="1281"/>
                </a:lnTo>
                <a:lnTo>
                  <a:pt x="305" y="1279"/>
                </a:lnTo>
                <a:lnTo>
                  <a:pt x="332" y="1273"/>
                </a:lnTo>
                <a:lnTo>
                  <a:pt x="369" y="1264"/>
                </a:lnTo>
                <a:lnTo>
                  <a:pt x="382" y="1363"/>
                </a:lnTo>
                <a:lnTo>
                  <a:pt x="432" y="1355"/>
                </a:lnTo>
                <a:lnTo>
                  <a:pt x="453" y="1232"/>
                </a:lnTo>
                <a:lnTo>
                  <a:pt x="453" y="1232"/>
                </a:lnTo>
                <a:lnTo>
                  <a:pt x="479" y="1228"/>
                </a:lnTo>
                <a:lnTo>
                  <a:pt x="496" y="1223"/>
                </a:lnTo>
                <a:lnTo>
                  <a:pt x="503" y="1221"/>
                </a:lnTo>
                <a:lnTo>
                  <a:pt x="506" y="1218"/>
                </a:lnTo>
                <a:lnTo>
                  <a:pt x="506" y="1218"/>
                </a:lnTo>
                <a:lnTo>
                  <a:pt x="507" y="1211"/>
                </a:lnTo>
                <a:lnTo>
                  <a:pt x="505" y="1198"/>
                </a:lnTo>
                <a:lnTo>
                  <a:pt x="498" y="1161"/>
                </a:lnTo>
                <a:lnTo>
                  <a:pt x="489" y="1112"/>
                </a:lnTo>
                <a:lnTo>
                  <a:pt x="1234" y="859"/>
                </a:lnTo>
                <a:lnTo>
                  <a:pt x="1393" y="898"/>
                </a:lnTo>
                <a:lnTo>
                  <a:pt x="1393" y="898"/>
                </a:lnTo>
                <a:lnTo>
                  <a:pt x="1443" y="937"/>
                </a:lnTo>
                <a:lnTo>
                  <a:pt x="1478" y="964"/>
                </a:lnTo>
                <a:lnTo>
                  <a:pt x="1491" y="974"/>
                </a:lnTo>
                <a:lnTo>
                  <a:pt x="1496" y="980"/>
                </a:lnTo>
                <a:lnTo>
                  <a:pt x="1496" y="980"/>
                </a:lnTo>
                <a:lnTo>
                  <a:pt x="1498" y="981"/>
                </a:lnTo>
                <a:lnTo>
                  <a:pt x="1502" y="984"/>
                </a:lnTo>
                <a:lnTo>
                  <a:pt x="1513" y="989"/>
                </a:lnTo>
                <a:lnTo>
                  <a:pt x="1548" y="1001"/>
                </a:lnTo>
                <a:lnTo>
                  <a:pt x="1596" y="1016"/>
                </a:lnTo>
                <a:lnTo>
                  <a:pt x="1818" y="1033"/>
                </a:lnTo>
                <a:lnTo>
                  <a:pt x="1902" y="1108"/>
                </a:lnTo>
                <a:lnTo>
                  <a:pt x="1950" y="1168"/>
                </a:lnTo>
                <a:lnTo>
                  <a:pt x="1950" y="1168"/>
                </a:lnTo>
                <a:lnTo>
                  <a:pt x="1949" y="1176"/>
                </a:lnTo>
                <a:lnTo>
                  <a:pt x="1947" y="1184"/>
                </a:lnTo>
                <a:lnTo>
                  <a:pt x="1946" y="1191"/>
                </a:lnTo>
                <a:lnTo>
                  <a:pt x="1946" y="1191"/>
                </a:lnTo>
                <a:lnTo>
                  <a:pt x="1945" y="1200"/>
                </a:lnTo>
                <a:lnTo>
                  <a:pt x="1946" y="1202"/>
                </a:lnTo>
                <a:lnTo>
                  <a:pt x="1950" y="1203"/>
                </a:lnTo>
                <a:lnTo>
                  <a:pt x="1950" y="1203"/>
                </a:lnTo>
                <a:lnTo>
                  <a:pt x="1955" y="1203"/>
                </a:lnTo>
                <a:lnTo>
                  <a:pt x="1965" y="1200"/>
                </a:lnTo>
                <a:lnTo>
                  <a:pt x="2002" y="1187"/>
                </a:lnTo>
                <a:lnTo>
                  <a:pt x="2108" y="1149"/>
                </a:lnTo>
                <a:lnTo>
                  <a:pt x="2261" y="1091"/>
                </a:lnTo>
                <a:lnTo>
                  <a:pt x="2261" y="1091"/>
                </a:lnTo>
                <a:lnTo>
                  <a:pt x="2272" y="1108"/>
                </a:lnTo>
                <a:lnTo>
                  <a:pt x="2297" y="1149"/>
                </a:lnTo>
                <a:lnTo>
                  <a:pt x="2310" y="1170"/>
                </a:lnTo>
                <a:lnTo>
                  <a:pt x="2324" y="1189"/>
                </a:lnTo>
                <a:lnTo>
                  <a:pt x="2335" y="1202"/>
                </a:lnTo>
                <a:lnTo>
                  <a:pt x="2340" y="1206"/>
                </a:lnTo>
                <a:lnTo>
                  <a:pt x="2344" y="1207"/>
                </a:lnTo>
                <a:lnTo>
                  <a:pt x="2344" y="1207"/>
                </a:lnTo>
                <a:lnTo>
                  <a:pt x="2370" y="1207"/>
                </a:lnTo>
                <a:lnTo>
                  <a:pt x="2379" y="1206"/>
                </a:lnTo>
                <a:lnTo>
                  <a:pt x="2382" y="1203"/>
                </a:lnTo>
                <a:lnTo>
                  <a:pt x="2383" y="1201"/>
                </a:lnTo>
                <a:lnTo>
                  <a:pt x="2383" y="1201"/>
                </a:lnTo>
                <a:lnTo>
                  <a:pt x="2374" y="1177"/>
                </a:lnTo>
                <a:lnTo>
                  <a:pt x="2357" y="1129"/>
                </a:lnTo>
                <a:lnTo>
                  <a:pt x="2332" y="1061"/>
                </a:lnTo>
                <a:lnTo>
                  <a:pt x="2332" y="1061"/>
                </a:lnTo>
                <a:lnTo>
                  <a:pt x="2341" y="1058"/>
                </a:lnTo>
                <a:lnTo>
                  <a:pt x="2365" y="1049"/>
                </a:lnTo>
                <a:lnTo>
                  <a:pt x="2436" y="1024"/>
                </a:lnTo>
                <a:lnTo>
                  <a:pt x="2510" y="1000"/>
                </a:lnTo>
                <a:lnTo>
                  <a:pt x="2536" y="990"/>
                </a:lnTo>
                <a:lnTo>
                  <a:pt x="2550" y="984"/>
                </a:lnTo>
                <a:lnTo>
                  <a:pt x="2550" y="984"/>
                </a:lnTo>
                <a:lnTo>
                  <a:pt x="2557" y="979"/>
                </a:lnTo>
                <a:lnTo>
                  <a:pt x="2568" y="969"/>
                </a:lnTo>
                <a:lnTo>
                  <a:pt x="2581" y="956"/>
                </a:lnTo>
                <a:lnTo>
                  <a:pt x="2594" y="943"/>
                </a:lnTo>
                <a:lnTo>
                  <a:pt x="2605" y="929"/>
                </a:lnTo>
                <a:lnTo>
                  <a:pt x="2614" y="916"/>
                </a:lnTo>
                <a:lnTo>
                  <a:pt x="2618" y="911"/>
                </a:lnTo>
                <a:lnTo>
                  <a:pt x="2619" y="906"/>
                </a:lnTo>
                <a:lnTo>
                  <a:pt x="2619" y="902"/>
                </a:lnTo>
                <a:lnTo>
                  <a:pt x="2618" y="898"/>
                </a:lnTo>
                <a:lnTo>
                  <a:pt x="2618" y="898"/>
                </a:lnTo>
                <a:lnTo>
                  <a:pt x="2609" y="892"/>
                </a:lnTo>
                <a:lnTo>
                  <a:pt x="2604" y="889"/>
                </a:lnTo>
                <a:lnTo>
                  <a:pt x="2600" y="887"/>
                </a:lnTo>
                <a:lnTo>
                  <a:pt x="2600" y="887"/>
                </a:lnTo>
                <a:lnTo>
                  <a:pt x="2600" y="898"/>
                </a:lnTo>
                <a:lnTo>
                  <a:pt x="2599" y="907"/>
                </a:lnTo>
                <a:lnTo>
                  <a:pt x="2598" y="911"/>
                </a:lnTo>
                <a:lnTo>
                  <a:pt x="2597" y="915"/>
                </a:lnTo>
                <a:lnTo>
                  <a:pt x="2597" y="915"/>
                </a:lnTo>
                <a:lnTo>
                  <a:pt x="2582" y="926"/>
                </a:lnTo>
                <a:lnTo>
                  <a:pt x="2556" y="945"/>
                </a:lnTo>
                <a:lnTo>
                  <a:pt x="2513" y="979"/>
                </a:lnTo>
                <a:lnTo>
                  <a:pt x="2513" y="979"/>
                </a:lnTo>
                <a:lnTo>
                  <a:pt x="2504" y="982"/>
                </a:lnTo>
                <a:lnTo>
                  <a:pt x="2488" y="987"/>
                </a:lnTo>
                <a:lnTo>
                  <a:pt x="2442" y="1002"/>
                </a:lnTo>
                <a:lnTo>
                  <a:pt x="2379" y="1021"/>
                </a:lnTo>
                <a:lnTo>
                  <a:pt x="2341" y="984"/>
                </a:lnTo>
                <a:lnTo>
                  <a:pt x="2313" y="948"/>
                </a:lnTo>
                <a:lnTo>
                  <a:pt x="2313" y="948"/>
                </a:lnTo>
                <a:lnTo>
                  <a:pt x="2316" y="945"/>
                </a:lnTo>
                <a:lnTo>
                  <a:pt x="2324" y="937"/>
                </a:lnTo>
                <a:lnTo>
                  <a:pt x="2328" y="932"/>
                </a:lnTo>
                <a:lnTo>
                  <a:pt x="2332" y="924"/>
                </a:lnTo>
                <a:lnTo>
                  <a:pt x="2335" y="918"/>
                </a:lnTo>
                <a:lnTo>
                  <a:pt x="2337" y="911"/>
                </a:lnTo>
                <a:lnTo>
                  <a:pt x="2337" y="911"/>
                </a:lnTo>
                <a:lnTo>
                  <a:pt x="2337" y="902"/>
                </a:lnTo>
                <a:lnTo>
                  <a:pt x="2337" y="894"/>
                </a:lnTo>
                <a:lnTo>
                  <a:pt x="2336" y="874"/>
                </a:lnTo>
                <a:lnTo>
                  <a:pt x="2336" y="864"/>
                </a:lnTo>
                <a:lnTo>
                  <a:pt x="2336" y="856"/>
                </a:lnTo>
                <a:lnTo>
                  <a:pt x="2337" y="849"/>
                </a:lnTo>
                <a:lnTo>
                  <a:pt x="2341" y="845"/>
                </a:lnTo>
                <a:lnTo>
                  <a:pt x="2341" y="845"/>
                </a:lnTo>
                <a:lnTo>
                  <a:pt x="2360" y="833"/>
                </a:lnTo>
                <a:lnTo>
                  <a:pt x="2392" y="811"/>
                </a:lnTo>
                <a:lnTo>
                  <a:pt x="2409" y="798"/>
                </a:lnTo>
                <a:lnTo>
                  <a:pt x="2425" y="785"/>
                </a:lnTo>
                <a:lnTo>
                  <a:pt x="2439" y="774"/>
                </a:lnTo>
                <a:lnTo>
                  <a:pt x="2444" y="768"/>
                </a:lnTo>
                <a:lnTo>
                  <a:pt x="2447" y="763"/>
                </a:lnTo>
                <a:lnTo>
                  <a:pt x="2447" y="763"/>
                </a:lnTo>
                <a:lnTo>
                  <a:pt x="2450" y="757"/>
                </a:lnTo>
                <a:lnTo>
                  <a:pt x="2452" y="749"/>
                </a:lnTo>
                <a:lnTo>
                  <a:pt x="2456" y="732"/>
                </a:lnTo>
                <a:lnTo>
                  <a:pt x="2460" y="713"/>
                </a:lnTo>
                <a:lnTo>
                  <a:pt x="2462" y="692"/>
                </a:lnTo>
                <a:lnTo>
                  <a:pt x="2466" y="657"/>
                </a:lnTo>
                <a:lnTo>
                  <a:pt x="2467" y="640"/>
                </a:lnTo>
                <a:lnTo>
                  <a:pt x="2467" y="640"/>
                </a:lnTo>
                <a:lnTo>
                  <a:pt x="2468" y="633"/>
                </a:lnTo>
                <a:lnTo>
                  <a:pt x="2471" y="615"/>
                </a:lnTo>
                <a:lnTo>
                  <a:pt x="2471" y="603"/>
                </a:lnTo>
                <a:lnTo>
                  <a:pt x="2471" y="591"/>
                </a:lnTo>
                <a:lnTo>
                  <a:pt x="2471" y="579"/>
                </a:lnTo>
                <a:lnTo>
                  <a:pt x="2468" y="566"/>
                </a:lnTo>
                <a:lnTo>
                  <a:pt x="2468" y="566"/>
                </a:lnTo>
                <a:lnTo>
                  <a:pt x="2463" y="553"/>
                </a:lnTo>
                <a:lnTo>
                  <a:pt x="2455" y="536"/>
                </a:lnTo>
                <a:lnTo>
                  <a:pt x="2442" y="517"/>
                </a:lnTo>
                <a:lnTo>
                  <a:pt x="2434" y="507"/>
                </a:lnTo>
                <a:lnTo>
                  <a:pt x="2425" y="497"/>
                </a:lnTo>
                <a:lnTo>
                  <a:pt x="2414" y="487"/>
                </a:lnTo>
                <a:lnTo>
                  <a:pt x="2403" y="476"/>
                </a:lnTo>
                <a:lnTo>
                  <a:pt x="2389" y="466"/>
                </a:lnTo>
                <a:lnTo>
                  <a:pt x="2374" y="457"/>
                </a:lnTo>
                <a:lnTo>
                  <a:pt x="2358" y="447"/>
                </a:lnTo>
                <a:lnTo>
                  <a:pt x="2341" y="437"/>
                </a:lnTo>
                <a:lnTo>
                  <a:pt x="2321" y="428"/>
                </a:lnTo>
                <a:lnTo>
                  <a:pt x="2302" y="419"/>
                </a:lnTo>
                <a:lnTo>
                  <a:pt x="2302" y="419"/>
                </a:lnTo>
                <a:lnTo>
                  <a:pt x="2279" y="412"/>
                </a:lnTo>
                <a:lnTo>
                  <a:pt x="2256" y="406"/>
                </a:lnTo>
                <a:lnTo>
                  <a:pt x="2233" y="402"/>
                </a:lnTo>
                <a:lnTo>
                  <a:pt x="2208" y="399"/>
                </a:lnTo>
                <a:lnTo>
                  <a:pt x="2184" y="397"/>
                </a:lnTo>
                <a:lnTo>
                  <a:pt x="2161" y="396"/>
                </a:lnTo>
                <a:lnTo>
                  <a:pt x="2137" y="397"/>
                </a:lnTo>
                <a:lnTo>
                  <a:pt x="2117" y="397"/>
                </a:lnTo>
                <a:lnTo>
                  <a:pt x="2076" y="401"/>
                </a:lnTo>
                <a:lnTo>
                  <a:pt x="2044" y="405"/>
                </a:lnTo>
                <a:lnTo>
                  <a:pt x="2012" y="410"/>
                </a:lnTo>
                <a:lnTo>
                  <a:pt x="2012" y="410"/>
                </a:lnTo>
                <a:lnTo>
                  <a:pt x="2009" y="408"/>
                </a:lnTo>
                <a:lnTo>
                  <a:pt x="2007" y="405"/>
                </a:lnTo>
                <a:lnTo>
                  <a:pt x="2002" y="395"/>
                </a:lnTo>
                <a:lnTo>
                  <a:pt x="1999" y="384"/>
                </a:lnTo>
                <a:lnTo>
                  <a:pt x="1999" y="379"/>
                </a:lnTo>
                <a:lnTo>
                  <a:pt x="1999" y="379"/>
                </a:lnTo>
                <a:lnTo>
                  <a:pt x="1997" y="375"/>
                </a:lnTo>
                <a:lnTo>
                  <a:pt x="1996" y="373"/>
                </a:lnTo>
                <a:lnTo>
                  <a:pt x="1994" y="369"/>
                </a:lnTo>
                <a:lnTo>
                  <a:pt x="1996" y="366"/>
                </a:lnTo>
                <a:lnTo>
                  <a:pt x="1999" y="361"/>
                </a:lnTo>
                <a:lnTo>
                  <a:pt x="2005" y="358"/>
                </a:lnTo>
                <a:lnTo>
                  <a:pt x="2017" y="354"/>
                </a:lnTo>
                <a:lnTo>
                  <a:pt x="2017" y="354"/>
                </a:lnTo>
                <a:lnTo>
                  <a:pt x="2034" y="350"/>
                </a:lnTo>
                <a:lnTo>
                  <a:pt x="2070" y="345"/>
                </a:lnTo>
                <a:lnTo>
                  <a:pt x="2191" y="329"/>
                </a:lnTo>
                <a:lnTo>
                  <a:pt x="2541" y="289"/>
                </a:lnTo>
                <a:lnTo>
                  <a:pt x="3041" y="233"/>
                </a:lnTo>
                <a:lnTo>
                  <a:pt x="3041" y="233"/>
                </a:lnTo>
                <a:lnTo>
                  <a:pt x="3037" y="229"/>
                </a:lnTo>
                <a:lnTo>
                  <a:pt x="3033" y="224"/>
                </a:lnTo>
                <a:lnTo>
                  <a:pt x="3029" y="222"/>
                </a:lnTo>
                <a:lnTo>
                  <a:pt x="3029" y="222"/>
                </a:lnTo>
                <a:lnTo>
                  <a:pt x="3020" y="220"/>
                </a:lnTo>
                <a:lnTo>
                  <a:pt x="3010" y="217"/>
                </a:lnTo>
                <a:lnTo>
                  <a:pt x="2992" y="216"/>
                </a:lnTo>
                <a:lnTo>
                  <a:pt x="2992" y="216"/>
                </a:lnTo>
                <a:lnTo>
                  <a:pt x="2842" y="232"/>
                </a:lnTo>
                <a:lnTo>
                  <a:pt x="2520" y="266"/>
                </a:lnTo>
                <a:lnTo>
                  <a:pt x="2056" y="316"/>
                </a:lnTo>
                <a:lnTo>
                  <a:pt x="2010" y="326"/>
                </a:lnTo>
                <a:lnTo>
                  <a:pt x="2010" y="326"/>
                </a:lnTo>
                <a:lnTo>
                  <a:pt x="1982" y="308"/>
                </a:lnTo>
                <a:lnTo>
                  <a:pt x="1982" y="308"/>
                </a:lnTo>
                <a:lnTo>
                  <a:pt x="1970" y="302"/>
                </a:lnTo>
                <a:lnTo>
                  <a:pt x="1955" y="295"/>
                </a:lnTo>
                <a:lnTo>
                  <a:pt x="1955" y="295"/>
                </a:lnTo>
                <a:lnTo>
                  <a:pt x="1945" y="294"/>
                </a:lnTo>
                <a:lnTo>
                  <a:pt x="1935" y="291"/>
                </a:lnTo>
                <a:lnTo>
                  <a:pt x="1924" y="291"/>
                </a:lnTo>
                <a:lnTo>
                  <a:pt x="1924" y="271"/>
                </a:lnTo>
                <a:lnTo>
                  <a:pt x="1924" y="271"/>
                </a:lnTo>
                <a:lnTo>
                  <a:pt x="1924" y="270"/>
                </a:lnTo>
                <a:lnTo>
                  <a:pt x="1923" y="268"/>
                </a:lnTo>
                <a:lnTo>
                  <a:pt x="1918" y="264"/>
                </a:lnTo>
                <a:lnTo>
                  <a:pt x="1918" y="264"/>
                </a:lnTo>
                <a:lnTo>
                  <a:pt x="1912" y="258"/>
                </a:lnTo>
                <a:lnTo>
                  <a:pt x="1908" y="255"/>
                </a:lnTo>
                <a:lnTo>
                  <a:pt x="1905" y="254"/>
                </a:lnTo>
                <a:lnTo>
                  <a:pt x="1905" y="254"/>
                </a:lnTo>
                <a:lnTo>
                  <a:pt x="1904" y="255"/>
                </a:lnTo>
                <a:lnTo>
                  <a:pt x="1903" y="258"/>
                </a:lnTo>
                <a:lnTo>
                  <a:pt x="1902" y="264"/>
                </a:lnTo>
                <a:lnTo>
                  <a:pt x="1902" y="270"/>
                </a:lnTo>
                <a:lnTo>
                  <a:pt x="1896" y="271"/>
                </a:lnTo>
                <a:lnTo>
                  <a:pt x="1896" y="271"/>
                </a:lnTo>
                <a:lnTo>
                  <a:pt x="1884" y="258"/>
                </a:lnTo>
                <a:lnTo>
                  <a:pt x="1877" y="248"/>
                </a:lnTo>
                <a:lnTo>
                  <a:pt x="1873" y="242"/>
                </a:lnTo>
                <a:lnTo>
                  <a:pt x="1873" y="231"/>
                </a:lnTo>
                <a:lnTo>
                  <a:pt x="1875" y="218"/>
                </a:lnTo>
                <a:lnTo>
                  <a:pt x="1875" y="218"/>
                </a:lnTo>
                <a:lnTo>
                  <a:pt x="1854" y="185"/>
                </a:lnTo>
                <a:lnTo>
                  <a:pt x="1830" y="152"/>
                </a:lnTo>
                <a:lnTo>
                  <a:pt x="1803" y="112"/>
                </a:lnTo>
                <a:lnTo>
                  <a:pt x="1775" y="73"/>
                </a:lnTo>
                <a:lnTo>
                  <a:pt x="1746" y="38"/>
                </a:lnTo>
                <a:lnTo>
                  <a:pt x="1734" y="24"/>
                </a:lnTo>
                <a:lnTo>
                  <a:pt x="1723" y="13"/>
                </a:lnTo>
                <a:lnTo>
                  <a:pt x="1713" y="6"/>
                </a:lnTo>
                <a:lnTo>
                  <a:pt x="1708" y="5"/>
                </a:lnTo>
                <a:lnTo>
                  <a:pt x="1704" y="3"/>
                </a:lnTo>
                <a:lnTo>
                  <a:pt x="1704" y="3"/>
                </a:lnTo>
                <a:lnTo>
                  <a:pt x="1662" y="0"/>
                </a:lnTo>
                <a:lnTo>
                  <a:pt x="1645" y="0"/>
                </a:lnTo>
                <a:lnTo>
                  <a:pt x="1666" y="50"/>
                </a:lnTo>
                <a:lnTo>
                  <a:pt x="1846" y="261"/>
                </a:lnTo>
                <a:lnTo>
                  <a:pt x="1843" y="318"/>
                </a:lnTo>
                <a:lnTo>
                  <a:pt x="1843" y="318"/>
                </a:lnTo>
                <a:lnTo>
                  <a:pt x="1834" y="331"/>
                </a:lnTo>
                <a:lnTo>
                  <a:pt x="1828" y="340"/>
                </a:lnTo>
                <a:lnTo>
                  <a:pt x="1825" y="345"/>
                </a:lnTo>
                <a:lnTo>
                  <a:pt x="1825" y="350"/>
                </a:lnTo>
                <a:lnTo>
                  <a:pt x="1825" y="350"/>
                </a:lnTo>
                <a:lnTo>
                  <a:pt x="1824" y="352"/>
                </a:lnTo>
                <a:lnTo>
                  <a:pt x="1820" y="353"/>
                </a:lnTo>
                <a:lnTo>
                  <a:pt x="1807" y="357"/>
                </a:lnTo>
                <a:lnTo>
                  <a:pt x="1760" y="366"/>
                </a:lnTo>
                <a:lnTo>
                  <a:pt x="1692" y="380"/>
                </a:lnTo>
                <a:lnTo>
                  <a:pt x="1614" y="394"/>
                </a:lnTo>
                <a:lnTo>
                  <a:pt x="1467" y="418"/>
                </a:lnTo>
                <a:lnTo>
                  <a:pt x="1397" y="428"/>
                </a:lnTo>
                <a:lnTo>
                  <a:pt x="1397" y="428"/>
                </a:lnTo>
                <a:lnTo>
                  <a:pt x="1360" y="438"/>
                </a:lnTo>
                <a:lnTo>
                  <a:pt x="1269" y="463"/>
                </a:lnTo>
                <a:lnTo>
                  <a:pt x="993" y="539"/>
                </a:lnTo>
                <a:lnTo>
                  <a:pt x="847" y="579"/>
                </a:lnTo>
                <a:lnTo>
                  <a:pt x="716" y="613"/>
                </a:lnTo>
                <a:lnTo>
                  <a:pt x="622" y="637"/>
                </a:lnTo>
                <a:lnTo>
                  <a:pt x="592" y="643"/>
                </a:lnTo>
                <a:lnTo>
                  <a:pt x="585" y="644"/>
                </a:lnTo>
                <a:lnTo>
                  <a:pt x="580" y="644"/>
                </a:lnTo>
                <a:lnTo>
                  <a:pt x="580" y="644"/>
                </a:lnTo>
                <a:lnTo>
                  <a:pt x="575" y="644"/>
                </a:lnTo>
                <a:lnTo>
                  <a:pt x="571" y="644"/>
                </a:lnTo>
                <a:lnTo>
                  <a:pt x="566" y="645"/>
                </a:lnTo>
                <a:lnTo>
                  <a:pt x="563" y="648"/>
                </a:lnTo>
                <a:lnTo>
                  <a:pt x="555" y="655"/>
                </a:lnTo>
                <a:lnTo>
                  <a:pt x="549" y="664"/>
                </a:lnTo>
                <a:lnTo>
                  <a:pt x="544" y="674"/>
                </a:lnTo>
                <a:lnTo>
                  <a:pt x="540" y="684"/>
                </a:lnTo>
                <a:lnTo>
                  <a:pt x="540" y="691"/>
                </a:lnTo>
                <a:lnTo>
                  <a:pt x="540" y="695"/>
                </a:lnTo>
                <a:lnTo>
                  <a:pt x="542" y="697"/>
                </a:lnTo>
                <a:lnTo>
                  <a:pt x="542" y="697"/>
                </a:lnTo>
                <a:lnTo>
                  <a:pt x="545" y="697"/>
                </a:lnTo>
                <a:lnTo>
                  <a:pt x="555" y="696"/>
                </a:lnTo>
                <a:lnTo>
                  <a:pt x="594" y="687"/>
                </a:lnTo>
                <a:lnTo>
                  <a:pt x="727" y="655"/>
                </a:lnTo>
                <a:lnTo>
                  <a:pt x="913" y="608"/>
                </a:lnTo>
                <a:lnTo>
                  <a:pt x="1127" y="554"/>
                </a:lnTo>
                <a:lnTo>
                  <a:pt x="1528" y="450"/>
                </a:lnTo>
                <a:lnTo>
                  <a:pt x="1715" y="400"/>
                </a:lnTo>
                <a:lnTo>
                  <a:pt x="1715" y="400"/>
                </a:lnTo>
                <a:lnTo>
                  <a:pt x="1723" y="400"/>
                </a:lnTo>
                <a:lnTo>
                  <a:pt x="1734" y="400"/>
                </a:lnTo>
                <a:lnTo>
                  <a:pt x="1766" y="401"/>
                </a:lnTo>
                <a:lnTo>
                  <a:pt x="1808" y="403"/>
                </a:lnTo>
                <a:lnTo>
                  <a:pt x="1808" y="403"/>
                </a:lnTo>
                <a:lnTo>
                  <a:pt x="1662" y="470"/>
                </a:lnTo>
                <a:lnTo>
                  <a:pt x="1562" y="518"/>
                </a:lnTo>
                <a:lnTo>
                  <a:pt x="1528" y="536"/>
                </a:lnTo>
                <a:lnTo>
                  <a:pt x="1518" y="542"/>
                </a:lnTo>
                <a:lnTo>
                  <a:pt x="1513" y="545"/>
                </a:lnTo>
                <a:lnTo>
                  <a:pt x="1513" y="545"/>
                </a:lnTo>
                <a:lnTo>
                  <a:pt x="1509" y="555"/>
                </a:lnTo>
                <a:lnTo>
                  <a:pt x="1506" y="568"/>
                </a:lnTo>
                <a:lnTo>
                  <a:pt x="1503" y="579"/>
                </a:lnTo>
                <a:lnTo>
                  <a:pt x="1503" y="587"/>
                </a:lnTo>
                <a:lnTo>
                  <a:pt x="1503" y="587"/>
                </a:lnTo>
                <a:lnTo>
                  <a:pt x="1502" y="592"/>
                </a:lnTo>
                <a:lnTo>
                  <a:pt x="1499" y="602"/>
                </a:lnTo>
                <a:lnTo>
                  <a:pt x="1491" y="627"/>
                </a:lnTo>
                <a:lnTo>
                  <a:pt x="1478" y="661"/>
                </a:lnTo>
                <a:lnTo>
                  <a:pt x="457" y="1048"/>
                </a:lnTo>
                <a:lnTo>
                  <a:pt x="394" y="1008"/>
                </a:lnTo>
                <a:lnTo>
                  <a:pt x="394" y="1008"/>
                </a:lnTo>
                <a:lnTo>
                  <a:pt x="397" y="948"/>
                </a:lnTo>
                <a:lnTo>
                  <a:pt x="400" y="905"/>
                </a:lnTo>
                <a:lnTo>
                  <a:pt x="399" y="889"/>
                </a:lnTo>
                <a:lnTo>
                  <a:pt x="397" y="884"/>
                </a:lnTo>
                <a:lnTo>
                  <a:pt x="396" y="881"/>
                </a:lnTo>
                <a:lnTo>
                  <a:pt x="396" y="881"/>
                </a:lnTo>
                <a:lnTo>
                  <a:pt x="381" y="868"/>
                </a:lnTo>
                <a:lnTo>
                  <a:pt x="373" y="859"/>
                </a:lnTo>
                <a:lnTo>
                  <a:pt x="358" y="1002"/>
                </a:lnTo>
                <a:lnTo>
                  <a:pt x="92" y="768"/>
                </a:lnTo>
                <a:lnTo>
                  <a:pt x="0" y="796"/>
                </a:lnTo>
                <a:lnTo>
                  <a:pt x="294" y="1101"/>
                </a:lnTo>
                <a:lnTo>
                  <a:pt x="347" y="1108"/>
                </a:lnTo>
                <a:lnTo>
                  <a:pt x="338" y="1138"/>
                </a:lnTo>
                <a:lnTo>
                  <a:pt x="269" y="1147"/>
                </a:lnTo>
                <a:close/>
                <a:moveTo>
                  <a:pt x="1899" y="1006"/>
                </a:moveTo>
                <a:lnTo>
                  <a:pt x="1899" y="1006"/>
                </a:lnTo>
                <a:lnTo>
                  <a:pt x="1917" y="1003"/>
                </a:lnTo>
                <a:lnTo>
                  <a:pt x="1961" y="998"/>
                </a:lnTo>
                <a:lnTo>
                  <a:pt x="1988" y="994"/>
                </a:lnTo>
                <a:lnTo>
                  <a:pt x="2017" y="989"/>
                </a:lnTo>
                <a:lnTo>
                  <a:pt x="2045" y="982"/>
                </a:lnTo>
                <a:lnTo>
                  <a:pt x="2072" y="975"/>
                </a:lnTo>
                <a:lnTo>
                  <a:pt x="2072" y="975"/>
                </a:lnTo>
                <a:lnTo>
                  <a:pt x="2126" y="956"/>
                </a:lnTo>
                <a:lnTo>
                  <a:pt x="2181" y="938"/>
                </a:lnTo>
                <a:lnTo>
                  <a:pt x="2237" y="917"/>
                </a:lnTo>
                <a:lnTo>
                  <a:pt x="2331" y="1027"/>
                </a:lnTo>
                <a:lnTo>
                  <a:pt x="2002" y="1145"/>
                </a:lnTo>
                <a:lnTo>
                  <a:pt x="1899" y="10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A632C85-33B8-448D-8A02-872CC0BFD2F5}"/>
              </a:ext>
            </a:extLst>
          </p:cNvPr>
          <p:cNvSpPr>
            <a:spLocks noEditPoints="1"/>
          </p:cNvSpPr>
          <p:nvPr/>
        </p:nvSpPr>
        <p:spPr bwMode="auto">
          <a:xfrm>
            <a:off x="655607" y="4489653"/>
            <a:ext cx="2719267" cy="1212400"/>
          </a:xfrm>
          <a:custGeom>
            <a:avLst/>
            <a:gdLst>
              <a:gd name="T0" fmla="*/ 1767 w 2992"/>
              <a:gd name="T1" fmla="*/ 150 h 1334"/>
              <a:gd name="T2" fmla="*/ 40 w 2992"/>
              <a:gd name="T3" fmla="*/ 16 h 1334"/>
              <a:gd name="T4" fmla="*/ 2 w 2992"/>
              <a:gd name="T5" fmla="*/ 47 h 1334"/>
              <a:gd name="T6" fmla="*/ 513 w 2992"/>
              <a:gd name="T7" fmla="*/ 97 h 1334"/>
              <a:gd name="T8" fmla="*/ 547 w 2992"/>
              <a:gd name="T9" fmla="*/ 379 h 1334"/>
              <a:gd name="T10" fmla="*/ 625 w 2992"/>
              <a:gd name="T11" fmla="*/ 385 h 1334"/>
              <a:gd name="T12" fmla="*/ 1584 w 2992"/>
              <a:gd name="T13" fmla="*/ 245 h 1334"/>
              <a:gd name="T14" fmla="*/ 1707 w 2992"/>
              <a:gd name="T15" fmla="*/ 278 h 1334"/>
              <a:gd name="T16" fmla="*/ 1627 w 2992"/>
              <a:gd name="T17" fmla="*/ 422 h 1334"/>
              <a:gd name="T18" fmla="*/ 1372 w 2992"/>
              <a:gd name="T19" fmla="*/ 592 h 1334"/>
              <a:gd name="T20" fmla="*/ 1183 w 2992"/>
              <a:gd name="T21" fmla="*/ 869 h 1334"/>
              <a:gd name="T22" fmla="*/ 1133 w 2992"/>
              <a:gd name="T23" fmla="*/ 1029 h 1334"/>
              <a:gd name="T24" fmla="*/ 1133 w 2992"/>
              <a:gd name="T25" fmla="*/ 1135 h 1334"/>
              <a:gd name="T26" fmla="*/ 1182 w 2992"/>
              <a:gd name="T27" fmla="*/ 1192 h 1334"/>
              <a:gd name="T28" fmla="*/ 1330 w 2992"/>
              <a:gd name="T29" fmla="*/ 1240 h 1334"/>
              <a:gd name="T30" fmla="*/ 1343 w 2992"/>
              <a:gd name="T31" fmla="*/ 1316 h 1334"/>
              <a:gd name="T32" fmla="*/ 1375 w 2992"/>
              <a:gd name="T33" fmla="*/ 1334 h 1334"/>
              <a:gd name="T34" fmla="*/ 1414 w 2992"/>
              <a:gd name="T35" fmla="*/ 1314 h 1334"/>
              <a:gd name="T36" fmla="*/ 1436 w 2992"/>
              <a:gd name="T37" fmla="*/ 1271 h 1334"/>
              <a:gd name="T38" fmla="*/ 1760 w 2992"/>
              <a:gd name="T39" fmla="*/ 1155 h 1334"/>
              <a:gd name="T40" fmla="*/ 2016 w 2992"/>
              <a:gd name="T41" fmla="*/ 1215 h 1334"/>
              <a:gd name="T42" fmla="*/ 2032 w 2992"/>
              <a:gd name="T43" fmla="*/ 1277 h 1334"/>
              <a:gd name="T44" fmla="*/ 2053 w 2992"/>
              <a:gd name="T45" fmla="*/ 1309 h 1334"/>
              <a:gd name="T46" fmla="*/ 2100 w 2992"/>
              <a:gd name="T47" fmla="*/ 1309 h 1334"/>
              <a:gd name="T48" fmla="*/ 2116 w 2992"/>
              <a:gd name="T49" fmla="*/ 1238 h 1334"/>
              <a:gd name="T50" fmla="*/ 2108 w 2992"/>
              <a:gd name="T51" fmla="*/ 1132 h 1334"/>
              <a:gd name="T52" fmla="*/ 2099 w 2992"/>
              <a:gd name="T53" fmla="*/ 1105 h 1334"/>
              <a:gd name="T54" fmla="*/ 2060 w 2992"/>
              <a:gd name="T55" fmla="*/ 1105 h 1334"/>
              <a:gd name="T56" fmla="*/ 2038 w 2992"/>
              <a:gd name="T57" fmla="*/ 1161 h 1334"/>
              <a:gd name="T58" fmla="*/ 2010 w 2992"/>
              <a:gd name="T59" fmla="*/ 1056 h 1334"/>
              <a:gd name="T60" fmla="*/ 2064 w 2992"/>
              <a:gd name="T61" fmla="*/ 1000 h 1334"/>
              <a:gd name="T62" fmla="*/ 2162 w 2992"/>
              <a:gd name="T63" fmla="*/ 999 h 1334"/>
              <a:gd name="T64" fmla="*/ 2175 w 2992"/>
              <a:gd name="T65" fmla="*/ 1059 h 1334"/>
              <a:gd name="T66" fmla="*/ 2194 w 2992"/>
              <a:gd name="T67" fmla="*/ 1064 h 1334"/>
              <a:gd name="T68" fmla="*/ 2200 w 2992"/>
              <a:gd name="T69" fmla="*/ 1032 h 1334"/>
              <a:gd name="T70" fmla="*/ 2189 w 2992"/>
              <a:gd name="T71" fmla="*/ 994 h 1334"/>
              <a:gd name="T72" fmla="*/ 2187 w 2992"/>
              <a:gd name="T73" fmla="*/ 959 h 1334"/>
              <a:gd name="T74" fmla="*/ 2216 w 2992"/>
              <a:gd name="T75" fmla="*/ 925 h 1334"/>
              <a:gd name="T76" fmla="*/ 2273 w 2992"/>
              <a:gd name="T77" fmla="*/ 889 h 1334"/>
              <a:gd name="T78" fmla="*/ 2280 w 2992"/>
              <a:gd name="T79" fmla="*/ 837 h 1334"/>
              <a:gd name="T80" fmla="*/ 2254 w 2992"/>
              <a:gd name="T81" fmla="*/ 703 h 1334"/>
              <a:gd name="T82" fmla="*/ 2220 w 2992"/>
              <a:gd name="T83" fmla="*/ 431 h 1334"/>
              <a:gd name="T84" fmla="*/ 2190 w 2992"/>
              <a:gd name="T85" fmla="*/ 405 h 1334"/>
              <a:gd name="T86" fmla="*/ 2185 w 2992"/>
              <a:gd name="T87" fmla="*/ 490 h 1334"/>
              <a:gd name="T88" fmla="*/ 2080 w 2992"/>
              <a:gd name="T89" fmla="*/ 551 h 1334"/>
              <a:gd name="T90" fmla="*/ 2016 w 2992"/>
              <a:gd name="T91" fmla="*/ 506 h 1334"/>
              <a:gd name="T92" fmla="*/ 1957 w 2992"/>
              <a:gd name="T93" fmla="*/ 479 h 1334"/>
              <a:gd name="T94" fmla="*/ 1944 w 2992"/>
              <a:gd name="T95" fmla="*/ 340 h 1334"/>
              <a:gd name="T96" fmla="*/ 1942 w 2992"/>
              <a:gd name="T97" fmla="*/ 289 h 1334"/>
              <a:gd name="T98" fmla="*/ 1834 w 2992"/>
              <a:gd name="T99" fmla="*/ 279 h 1334"/>
              <a:gd name="T100" fmla="*/ 1830 w 2992"/>
              <a:gd name="T101" fmla="*/ 260 h 1334"/>
              <a:gd name="T102" fmla="*/ 2503 w 2992"/>
              <a:gd name="T103" fmla="*/ 290 h 1334"/>
              <a:gd name="T104" fmla="*/ 2433 w 2992"/>
              <a:gd name="T105" fmla="*/ 263 h 1334"/>
              <a:gd name="T106" fmla="*/ 2129 w 2992"/>
              <a:gd name="T107" fmla="*/ 129 h 1334"/>
              <a:gd name="T108" fmla="*/ 1851 w 2992"/>
              <a:gd name="T109" fmla="*/ 164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92" h="1334">
                <a:moveTo>
                  <a:pt x="1851" y="164"/>
                </a:moveTo>
                <a:lnTo>
                  <a:pt x="1851" y="164"/>
                </a:lnTo>
                <a:lnTo>
                  <a:pt x="1837" y="157"/>
                </a:lnTo>
                <a:lnTo>
                  <a:pt x="1826" y="152"/>
                </a:lnTo>
                <a:lnTo>
                  <a:pt x="1820" y="150"/>
                </a:lnTo>
                <a:lnTo>
                  <a:pt x="1767" y="150"/>
                </a:lnTo>
                <a:lnTo>
                  <a:pt x="1757" y="155"/>
                </a:lnTo>
                <a:lnTo>
                  <a:pt x="1746" y="171"/>
                </a:lnTo>
                <a:lnTo>
                  <a:pt x="1617" y="151"/>
                </a:lnTo>
                <a:lnTo>
                  <a:pt x="50" y="11"/>
                </a:lnTo>
                <a:lnTo>
                  <a:pt x="50" y="11"/>
                </a:lnTo>
                <a:lnTo>
                  <a:pt x="40" y="16"/>
                </a:lnTo>
                <a:lnTo>
                  <a:pt x="20" y="27"/>
                </a:lnTo>
                <a:lnTo>
                  <a:pt x="10" y="34"/>
                </a:lnTo>
                <a:lnTo>
                  <a:pt x="3" y="40"/>
                </a:lnTo>
                <a:lnTo>
                  <a:pt x="2" y="42"/>
                </a:lnTo>
                <a:lnTo>
                  <a:pt x="0" y="45"/>
                </a:lnTo>
                <a:lnTo>
                  <a:pt x="2" y="47"/>
                </a:lnTo>
                <a:lnTo>
                  <a:pt x="4" y="50"/>
                </a:lnTo>
                <a:lnTo>
                  <a:pt x="4" y="50"/>
                </a:lnTo>
                <a:lnTo>
                  <a:pt x="24" y="52"/>
                </a:lnTo>
                <a:lnTo>
                  <a:pt x="77" y="58"/>
                </a:lnTo>
                <a:lnTo>
                  <a:pt x="258" y="74"/>
                </a:lnTo>
                <a:lnTo>
                  <a:pt x="513" y="97"/>
                </a:lnTo>
                <a:lnTo>
                  <a:pt x="801" y="120"/>
                </a:lnTo>
                <a:lnTo>
                  <a:pt x="1341" y="164"/>
                </a:lnTo>
                <a:lnTo>
                  <a:pt x="1586" y="184"/>
                </a:lnTo>
                <a:lnTo>
                  <a:pt x="1609" y="199"/>
                </a:lnTo>
                <a:lnTo>
                  <a:pt x="547" y="379"/>
                </a:lnTo>
                <a:lnTo>
                  <a:pt x="547" y="379"/>
                </a:lnTo>
                <a:lnTo>
                  <a:pt x="579" y="382"/>
                </a:lnTo>
                <a:lnTo>
                  <a:pt x="602" y="383"/>
                </a:lnTo>
                <a:lnTo>
                  <a:pt x="610" y="384"/>
                </a:lnTo>
                <a:lnTo>
                  <a:pt x="615" y="387"/>
                </a:lnTo>
                <a:lnTo>
                  <a:pt x="615" y="387"/>
                </a:lnTo>
                <a:lnTo>
                  <a:pt x="625" y="385"/>
                </a:lnTo>
                <a:lnTo>
                  <a:pt x="652" y="382"/>
                </a:lnTo>
                <a:lnTo>
                  <a:pt x="745" y="367"/>
                </a:lnTo>
                <a:lnTo>
                  <a:pt x="1024" y="321"/>
                </a:lnTo>
                <a:lnTo>
                  <a:pt x="1430" y="252"/>
                </a:lnTo>
                <a:lnTo>
                  <a:pt x="1430" y="252"/>
                </a:lnTo>
                <a:lnTo>
                  <a:pt x="1584" y="245"/>
                </a:lnTo>
                <a:lnTo>
                  <a:pt x="1717" y="234"/>
                </a:lnTo>
                <a:lnTo>
                  <a:pt x="1732" y="253"/>
                </a:lnTo>
                <a:lnTo>
                  <a:pt x="1732" y="253"/>
                </a:lnTo>
                <a:lnTo>
                  <a:pt x="1721" y="266"/>
                </a:lnTo>
                <a:lnTo>
                  <a:pt x="1712" y="274"/>
                </a:lnTo>
                <a:lnTo>
                  <a:pt x="1707" y="278"/>
                </a:lnTo>
                <a:lnTo>
                  <a:pt x="1628" y="278"/>
                </a:lnTo>
                <a:lnTo>
                  <a:pt x="1605" y="292"/>
                </a:lnTo>
                <a:lnTo>
                  <a:pt x="1597" y="352"/>
                </a:lnTo>
                <a:lnTo>
                  <a:pt x="1607" y="387"/>
                </a:lnTo>
                <a:lnTo>
                  <a:pt x="1627" y="422"/>
                </a:lnTo>
                <a:lnTo>
                  <a:pt x="1627" y="422"/>
                </a:lnTo>
                <a:lnTo>
                  <a:pt x="1589" y="446"/>
                </a:lnTo>
                <a:lnTo>
                  <a:pt x="1504" y="499"/>
                </a:lnTo>
                <a:lnTo>
                  <a:pt x="1458" y="530"/>
                </a:lnTo>
                <a:lnTo>
                  <a:pt x="1416" y="558"/>
                </a:lnTo>
                <a:lnTo>
                  <a:pt x="1383" y="582"/>
                </a:lnTo>
                <a:lnTo>
                  <a:pt x="1372" y="592"/>
                </a:lnTo>
                <a:lnTo>
                  <a:pt x="1365" y="598"/>
                </a:lnTo>
                <a:lnTo>
                  <a:pt x="1365" y="598"/>
                </a:lnTo>
                <a:lnTo>
                  <a:pt x="1328" y="653"/>
                </a:lnTo>
                <a:lnTo>
                  <a:pt x="1267" y="745"/>
                </a:lnTo>
                <a:lnTo>
                  <a:pt x="1183" y="869"/>
                </a:lnTo>
                <a:lnTo>
                  <a:pt x="1183" y="869"/>
                </a:lnTo>
                <a:lnTo>
                  <a:pt x="1172" y="897"/>
                </a:lnTo>
                <a:lnTo>
                  <a:pt x="1161" y="927"/>
                </a:lnTo>
                <a:lnTo>
                  <a:pt x="1148" y="964"/>
                </a:lnTo>
                <a:lnTo>
                  <a:pt x="1142" y="985"/>
                </a:lnTo>
                <a:lnTo>
                  <a:pt x="1137" y="1008"/>
                </a:lnTo>
                <a:lnTo>
                  <a:pt x="1133" y="1029"/>
                </a:lnTo>
                <a:lnTo>
                  <a:pt x="1130" y="1052"/>
                </a:lnTo>
                <a:lnTo>
                  <a:pt x="1129" y="1073"/>
                </a:lnTo>
                <a:lnTo>
                  <a:pt x="1129" y="1095"/>
                </a:lnTo>
                <a:lnTo>
                  <a:pt x="1130" y="1116"/>
                </a:lnTo>
                <a:lnTo>
                  <a:pt x="1133" y="1135"/>
                </a:lnTo>
                <a:lnTo>
                  <a:pt x="1133" y="1135"/>
                </a:lnTo>
                <a:lnTo>
                  <a:pt x="1138" y="1146"/>
                </a:lnTo>
                <a:lnTo>
                  <a:pt x="1143" y="1157"/>
                </a:lnTo>
                <a:lnTo>
                  <a:pt x="1152" y="1166"/>
                </a:lnTo>
                <a:lnTo>
                  <a:pt x="1161" y="1176"/>
                </a:lnTo>
                <a:lnTo>
                  <a:pt x="1170" y="1183"/>
                </a:lnTo>
                <a:lnTo>
                  <a:pt x="1182" y="1192"/>
                </a:lnTo>
                <a:lnTo>
                  <a:pt x="1195" y="1198"/>
                </a:lnTo>
                <a:lnTo>
                  <a:pt x="1207" y="1205"/>
                </a:lnTo>
                <a:lnTo>
                  <a:pt x="1237" y="1216"/>
                </a:lnTo>
                <a:lnTo>
                  <a:pt x="1268" y="1226"/>
                </a:lnTo>
                <a:lnTo>
                  <a:pt x="1299" y="1234"/>
                </a:lnTo>
                <a:lnTo>
                  <a:pt x="1330" y="1240"/>
                </a:lnTo>
                <a:lnTo>
                  <a:pt x="1330" y="1240"/>
                </a:lnTo>
                <a:lnTo>
                  <a:pt x="1332" y="1266"/>
                </a:lnTo>
                <a:lnTo>
                  <a:pt x="1333" y="1280"/>
                </a:lnTo>
                <a:lnTo>
                  <a:pt x="1336" y="1293"/>
                </a:lnTo>
                <a:lnTo>
                  <a:pt x="1340" y="1306"/>
                </a:lnTo>
                <a:lnTo>
                  <a:pt x="1343" y="1316"/>
                </a:lnTo>
                <a:lnTo>
                  <a:pt x="1348" y="1325"/>
                </a:lnTo>
                <a:lnTo>
                  <a:pt x="1351" y="1327"/>
                </a:lnTo>
                <a:lnTo>
                  <a:pt x="1354" y="1329"/>
                </a:lnTo>
                <a:lnTo>
                  <a:pt x="1354" y="1329"/>
                </a:lnTo>
                <a:lnTo>
                  <a:pt x="1364" y="1332"/>
                </a:lnTo>
                <a:lnTo>
                  <a:pt x="1375" y="1334"/>
                </a:lnTo>
                <a:lnTo>
                  <a:pt x="1386" y="1332"/>
                </a:lnTo>
                <a:lnTo>
                  <a:pt x="1393" y="1330"/>
                </a:lnTo>
                <a:lnTo>
                  <a:pt x="1398" y="1327"/>
                </a:lnTo>
                <a:lnTo>
                  <a:pt x="1404" y="1324"/>
                </a:lnTo>
                <a:lnTo>
                  <a:pt x="1409" y="1319"/>
                </a:lnTo>
                <a:lnTo>
                  <a:pt x="1414" y="1314"/>
                </a:lnTo>
                <a:lnTo>
                  <a:pt x="1419" y="1308"/>
                </a:lnTo>
                <a:lnTo>
                  <a:pt x="1423" y="1300"/>
                </a:lnTo>
                <a:lnTo>
                  <a:pt x="1428" y="1290"/>
                </a:lnTo>
                <a:lnTo>
                  <a:pt x="1432" y="1280"/>
                </a:lnTo>
                <a:lnTo>
                  <a:pt x="1436" y="1271"/>
                </a:lnTo>
                <a:lnTo>
                  <a:pt x="1436" y="1271"/>
                </a:lnTo>
                <a:lnTo>
                  <a:pt x="1442" y="1250"/>
                </a:lnTo>
                <a:lnTo>
                  <a:pt x="1442" y="1250"/>
                </a:lnTo>
                <a:lnTo>
                  <a:pt x="1509" y="1242"/>
                </a:lnTo>
                <a:lnTo>
                  <a:pt x="1542" y="1237"/>
                </a:lnTo>
                <a:lnTo>
                  <a:pt x="1559" y="1234"/>
                </a:lnTo>
                <a:lnTo>
                  <a:pt x="1760" y="1155"/>
                </a:lnTo>
                <a:lnTo>
                  <a:pt x="1767" y="1159"/>
                </a:lnTo>
                <a:lnTo>
                  <a:pt x="1836" y="1168"/>
                </a:lnTo>
                <a:lnTo>
                  <a:pt x="1989" y="1213"/>
                </a:lnTo>
                <a:lnTo>
                  <a:pt x="2005" y="1213"/>
                </a:lnTo>
                <a:lnTo>
                  <a:pt x="2005" y="1213"/>
                </a:lnTo>
                <a:lnTo>
                  <a:pt x="2016" y="1215"/>
                </a:lnTo>
                <a:lnTo>
                  <a:pt x="2025" y="1217"/>
                </a:lnTo>
                <a:lnTo>
                  <a:pt x="2025" y="1217"/>
                </a:lnTo>
                <a:lnTo>
                  <a:pt x="2025" y="1231"/>
                </a:lnTo>
                <a:lnTo>
                  <a:pt x="2027" y="1245"/>
                </a:lnTo>
                <a:lnTo>
                  <a:pt x="2028" y="1261"/>
                </a:lnTo>
                <a:lnTo>
                  <a:pt x="2032" y="1277"/>
                </a:lnTo>
                <a:lnTo>
                  <a:pt x="2037" y="1292"/>
                </a:lnTo>
                <a:lnTo>
                  <a:pt x="2041" y="1298"/>
                </a:lnTo>
                <a:lnTo>
                  <a:pt x="2043" y="1303"/>
                </a:lnTo>
                <a:lnTo>
                  <a:pt x="2048" y="1308"/>
                </a:lnTo>
                <a:lnTo>
                  <a:pt x="2053" y="1309"/>
                </a:lnTo>
                <a:lnTo>
                  <a:pt x="2053" y="1309"/>
                </a:lnTo>
                <a:lnTo>
                  <a:pt x="2062" y="1313"/>
                </a:lnTo>
                <a:lnTo>
                  <a:pt x="2071" y="1314"/>
                </a:lnTo>
                <a:lnTo>
                  <a:pt x="2079" y="1315"/>
                </a:lnTo>
                <a:lnTo>
                  <a:pt x="2087" y="1314"/>
                </a:lnTo>
                <a:lnTo>
                  <a:pt x="2094" y="1313"/>
                </a:lnTo>
                <a:lnTo>
                  <a:pt x="2100" y="1309"/>
                </a:lnTo>
                <a:lnTo>
                  <a:pt x="2105" y="1303"/>
                </a:lnTo>
                <a:lnTo>
                  <a:pt x="2108" y="1294"/>
                </a:lnTo>
                <a:lnTo>
                  <a:pt x="2108" y="1294"/>
                </a:lnTo>
                <a:lnTo>
                  <a:pt x="2111" y="1282"/>
                </a:lnTo>
                <a:lnTo>
                  <a:pt x="2113" y="1262"/>
                </a:lnTo>
                <a:lnTo>
                  <a:pt x="2116" y="1238"/>
                </a:lnTo>
                <a:lnTo>
                  <a:pt x="2117" y="1213"/>
                </a:lnTo>
                <a:lnTo>
                  <a:pt x="2117" y="1187"/>
                </a:lnTo>
                <a:lnTo>
                  <a:pt x="2116" y="1163"/>
                </a:lnTo>
                <a:lnTo>
                  <a:pt x="2113" y="1145"/>
                </a:lnTo>
                <a:lnTo>
                  <a:pt x="2111" y="1137"/>
                </a:lnTo>
                <a:lnTo>
                  <a:pt x="2108" y="1132"/>
                </a:lnTo>
                <a:lnTo>
                  <a:pt x="2108" y="1132"/>
                </a:lnTo>
                <a:lnTo>
                  <a:pt x="2105" y="1124"/>
                </a:lnTo>
                <a:lnTo>
                  <a:pt x="2102" y="1117"/>
                </a:lnTo>
                <a:lnTo>
                  <a:pt x="2102" y="1109"/>
                </a:lnTo>
                <a:lnTo>
                  <a:pt x="2101" y="1106"/>
                </a:lnTo>
                <a:lnTo>
                  <a:pt x="2099" y="1105"/>
                </a:lnTo>
                <a:lnTo>
                  <a:pt x="2094" y="1104"/>
                </a:lnTo>
                <a:lnTo>
                  <a:pt x="2085" y="1104"/>
                </a:lnTo>
                <a:lnTo>
                  <a:pt x="2085" y="1104"/>
                </a:lnTo>
                <a:lnTo>
                  <a:pt x="2069" y="1104"/>
                </a:lnTo>
                <a:lnTo>
                  <a:pt x="2064" y="1104"/>
                </a:lnTo>
                <a:lnTo>
                  <a:pt x="2060" y="1105"/>
                </a:lnTo>
                <a:lnTo>
                  <a:pt x="2057" y="1108"/>
                </a:lnTo>
                <a:lnTo>
                  <a:pt x="2054" y="1111"/>
                </a:lnTo>
                <a:lnTo>
                  <a:pt x="2049" y="1124"/>
                </a:lnTo>
                <a:lnTo>
                  <a:pt x="2049" y="1124"/>
                </a:lnTo>
                <a:lnTo>
                  <a:pt x="2043" y="1142"/>
                </a:lnTo>
                <a:lnTo>
                  <a:pt x="2038" y="1161"/>
                </a:lnTo>
                <a:lnTo>
                  <a:pt x="2033" y="1179"/>
                </a:lnTo>
                <a:lnTo>
                  <a:pt x="1980" y="1071"/>
                </a:lnTo>
                <a:lnTo>
                  <a:pt x="1980" y="1071"/>
                </a:lnTo>
                <a:lnTo>
                  <a:pt x="1990" y="1067"/>
                </a:lnTo>
                <a:lnTo>
                  <a:pt x="2001" y="1062"/>
                </a:lnTo>
                <a:lnTo>
                  <a:pt x="2010" y="1056"/>
                </a:lnTo>
                <a:lnTo>
                  <a:pt x="2016" y="1052"/>
                </a:lnTo>
                <a:lnTo>
                  <a:pt x="2016" y="1052"/>
                </a:lnTo>
                <a:lnTo>
                  <a:pt x="2027" y="1041"/>
                </a:lnTo>
                <a:lnTo>
                  <a:pt x="2043" y="1024"/>
                </a:lnTo>
                <a:lnTo>
                  <a:pt x="2064" y="1000"/>
                </a:lnTo>
                <a:lnTo>
                  <a:pt x="2064" y="1000"/>
                </a:lnTo>
                <a:lnTo>
                  <a:pt x="2134" y="976"/>
                </a:lnTo>
                <a:lnTo>
                  <a:pt x="2134" y="976"/>
                </a:lnTo>
                <a:lnTo>
                  <a:pt x="2155" y="994"/>
                </a:lnTo>
                <a:lnTo>
                  <a:pt x="2155" y="994"/>
                </a:lnTo>
                <a:lnTo>
                  <a:pt x="2160" y="998"/>
                </a:lnTo>
                <a:lnTo>
                  <a:pt x="2162" y="999"/>
                </a:lnTo>
                <a:lnTo>
                  <a:pt x="2163" y="1000"/>
                </a:lnTo>
                <a:lnTo>
                  <a:pt x="2163" y="1000"/>
                </a:lnTo>
                <a:lnTo>
                  <a:pt x="2166" y="1027"/>
                </a:lnTo>
                <a:lnTo>
                  <a:pt x="2171" y="1047"/>
                </a:lnTo>
                <a:lnTo>
                  <a:pt x="2174" y="1055"/>
                </a:lnTo>
                <a:lnTo>
                  <a:pt x="2175" y="1059"/>
                </a:lnTo>
                <a:lnTo>
                  <a:pt x="2175" y="1059"/>
                </a:lnTo>
                <a:lnTo>
                  <a:pt x="2179" y="1062"/>
                </a:lnTo>
                <a:lnTo>
                  <a:pt x="2181" y="1064"/>
                </a:lnTo>
                <a:lnTo>
                  <a:pt x="2186" y="1066"/>
                </a:lnTo>
                <a:lnTo>
                  <a:pt x="2190" y="1066"/>
                </a:lnTo>
                <a:lnTo>
                  <a:pt x="2194" y="1064"/>
                </a:lnTo>
                <a:lnTo>
                  <a:pt x="2196" y="1063"/>
                </a:lnTo>
                <a:lnTo>
                  <a:pt x="2199" y="1059"/>
                </a:lnTo>
                <a:lnTo>
                  <a:pt x="2200" y="1057"/>
                </a:lnTo>
                <a:lnTo>
                  <a:pt x="2200" y="1057"/>
                </a:lnTo>
                <a:lnTo>
                  <a:pt x="2201" y="1046"/>
                </a:lnTo>
                <a:lnTo>
                  <a:pt x="2200" y="1032"/>
                </a:lnTo>
                <a:lnTo>
                  <a:pt x="2197" y="1019"/>
                </a:lnTo>
                <a:lnTo>
                  <a:pt x="2194" y="1008"/>
                </a:lnTo>
                <a:lnTo>
                  <a:pt x="2194" y="1008"/>
                </a:lnTo>
                <a:lnTo>
                  <a:pt x="2189" y="998"/>
                </a:lnTo>
                <a:lnTo>
                  <a:pt x="2189" y="995"/>
                </a:lnTo>
                <a:lnTo>
                  <a:pt x="2189" y="994"/>
                </a:lnTo>
                <a:lnTo>
                  <a:pt x="2189" y="994"/>
                </a:lnTo>
                <a:lnTo>
                  <a:pt x="2191" y="980"/>
                </a:lnTo>
                <a:lnTo>
                  <a:pt x="2192" y="973"/>
                </a:lnTo>
                <a:lnTo>
                  <a:pt x="2192" y="968"/>
                </a:lnTo>
                <a:lnTo>
                  <a:pt x="2192" y="968"/>
                </a:lnTo>
                <a:lnTo>
                  <a:pt x="2187" y="959"/>
                </a:lnTo>
                <a:lnTo>
                  <a:pt x="2181" y="951"/>
                </a:lnTo>
                <a:lnTo>
                  <a:pt x="2182" y="950"/>
                </a:lnTo>
                <a:lnTo>
                  <a:pt x="2182" y="950"/>
                </a:lnTo>
                <a:lnTo>
                  <a:pt x="2205" y="929"/>
                </a:lnTo>
                <a:lnTo>
                  <a:pt x="2205" y="929"/>
                </a:lnTo>
                <a:lnTo>
                  <a:pt x="2216" y="925"/>
                </a:lnTo>
                <a:lnTo>
                  <a:pt x="2227" y="920"/>
                </a:lnTo>
                <a:lnTo>
                  <a:pt x="2239" y="915"/>
                </a:lnTo>
                <a:lnTo>
                  <a:pt x="2253" y="908"/>
                </a:lnTo>
                <a:lnTo>
                  <a:pt x="2264" y="899"/>
                </a:lnTo>
                <a:lnTo>
                  <a:pt x="2269" y="894"/>
                </a:lnTo>
                <a:lnTo>
                  <a:pt x="2273" y="889"/>
                </a:lnTo>
                <a:lnTo>
                  <a:pt x="2275" y="884"/>
                </a:lnTo>
                <a:lnTo>
                  <a:pt x="2276" y="879"/>
                </a:lnTo>
                <a:lnTo>
                  <a:pt x="2276" y="879"/>
                </a:lnTo>
                <a:lnTo>
                  <a:pt x="2278" y="861"/>
                </a:lnTo>
                <a:lnTo>
                  <a:pt x="2279" y="847"/>
                </a:lnTo>
                <a:lnTo>
                  <a:pt x="2280" y="837"/>
                </a:lnTo>
                <a:lnTo>
                  <a:pt x="2281" y="826"/>
                </a:lnTo>
                <a:lnTo>
                  <a:pt x="2281" y="826"/>
                </a:lnTo>
                <a:lnTo>
                  <a:pt x="2280" y="818"/>
                </a:lnTo>
                <a:lnTo>
                  <a:pt x="2278" y="804"/>
                </a:lnTo>
                <a:lnTo>
                  <a:pt x="2269" y="766"/>
                </a:lnTo>
                <a:lnTo>
                  <a:pt x="2254" y="703"/>
                </a:lnTo>
                <a:lnTo>
                  <a:pt x="2254" y="703"/>
                </a:lnTo>
                <a:lnTo>
                  <a:pt x="2243" y="651"/>
                </a:lnTo>
                <a:lnTo>
                  <a:pt x="2233" y="613"/>
                </a:lnTo>
                <a:lnTo>
                  <a:pt x="2218" y="600"/>
                </a:lnTo>
                <a:lnTo>
                  <a:pt x="2220" y="431"/>
                </a:lnTo>
                <a:lnTo>
                  <a:pt x="2220" y="431"/>
                </a:lnTo>
                <a:lnTo>
                  <a:pt x="2207" y="416"/>
                </a:lnTo>
                <a:lnTo>
                  <a:pt x="2197" y="406"/>
                </a:lnTo>
                <a:lnTo>
                  <a:pt x="2192" y="402"/>
                </a:lnTo>
                <a:lnTo>
                  <a:pt x="2192" y="402"/>
                </a:lnTo>
                <a:lnTo>
                  <a:pt x="2191" y="402"/>
                </a:lnTo>
                <a:lnTo>
                  <a:pt x="2190" y="405"/>
                </a:lnTo>
                <a:lnTo>
                  <a:pt x="2187" y="418"/>
                </a:lnTo>
                <a:lnTo>
                  <a:pt x="2186" y="436"/>
                </a:lnTo>
                <a:lnTo>
                  <a:pt x="2187" y="457"/>
                </a:lnTo>
                <a:lnTo>
                  <a:pt x="2187" y="457"/>
                </a:lnTo>
                <a:lnTo>
                  <a:pt x="2187" y="471"/>
                </a:lnTo>
                <a:lnTo>
                  <a:pt x="2185" y="490"/>
                </a:lnTo>
                <a:lnTo>
                  <a:pt x="2180" y="536"/>
                </a:lnTo>
                <a:lnTo>
                  <a:pt x="2173" y="595"/>
                </a:lnTo>
                <a:lnTo>
                  <a:pt x="2134" y="595"/>
                </a:lnTo>
                <a:lnTo>
                  <a:pt x="2110" y="592"/>
                </a:lnTo>
                <a:lnTo>
                  <a:pt x="2110" y="592"/>
                </a:lnTo>
                <a:lnTo>
                  <a:pt x="2080" y="551"/>
                </a:lnTo>
                <a:lnTo>
                  <a:pt x="2080" y="551"/>
                </a:lnTo>
                <a:lnTo>
                  <a:pt x="2070" y="542"/>
                </a:lnTo>
                <a:lnTo>
                  <a:pt x="2049" y="527"/>
                </a:lnTo>
                <a:lnTo>
                  <a:pt x="2028" y="513"/>
                </a:lnTo>
                <a:lnTo>
                  <a:pt x="2016" y="506"/>
                </a:lnTo>
                <a:lnTo>
                  <a:pt x="2016" y="506"/>
                </a:lnTo>
                <a:lnTo>
                  <a:pt x="2005" y="503"/>
                </a:lnTo>
                <a:lnTo>
                  <a:pt x="1985" y="495"/>
                </a:lnTo>
                <a:lnTo>
                  <a:pt x="1975" y="492"/>
                </a:lnTo>
                <a:lnTo>
                  <a:pt x="1967" y="487"/>
                </a:lnTo>
                <a:lnTo>
                  <a:pt x="1959" y="482"/>
                </a:lnTo>
                <a:lnTo>
                  <a:pt x="1957" y="479"/>
                </a:lnTo>
                <a:lnTo>
                  <a:pt x="1955" y="477"/>
                </a:lnTo>
                <a:lnTo>
                  <a:pt x="1955" y="477"/>
                </a:lnTo>
                <a:lnTo>
                  <a:pt x="1953" y="467"/>
                </a:lnTo>
                <a:lnTo>
                  <a:pt x="1952" y="450"/>
                </a:lnTo>
                <a:lnTo>
                  <a:pt x="1948" y="404"/>
                </a:lnTo>
                <a:lnTo>
                  <a:pt x="1944" y="340"/>
                </a:lnTo>
                <a:lnTo>
                  <a:pt x="1944" y="340"/>
                </a:lnTo>
                <a:lnTo>
                  <a:pt x="1946" y="318"/>
                </a:lnTo>
                <a:lnTo>
                  <a:pt x="1946" y="300"/>
                </a:lnTo>
                <a:lnTo>
                  <a:pt x="1944" y="293"/>
                </a:lnTo>
                <a:lnTo>
                  <a:pt x="1942" y="289"/>
                </a:lnTo>
                <a:lnTo>
                  <a:pt x="1942" y="289"/>
                </a:lnTo>
                <a:lnTo>
                  <a:pt x="1936" y="284"/>
                </a:lnTo>
                <a:lnTo>
                  <a:pt x="1926" y="279"/>
                </a:lnTo>
                <a:lnTo>
                  <a:pt x="1916" y="276"/>
                </a:lnTo>
                <a:lnTo>
                  <a:pt x="1911" y="274"/>
                </a:lnTo>
                <a:lnTo>
                  <a:pt x="1911" y="274"/>
                </a:lnTo>
                <a:lnTo>
                  <a:pt x="1834" y="279"/>
                </a:lnTo>
                <a:lnTo>
                  <a:pt x="1834" y="279"/>
                </a:lnTo>
                <a:lnTo>
                  <a:pt x="1831" y="271"/>
                </a:lnTo>
                <a:lnTo>
                  <a:pt x="1828" y="263"/>
                </a:lnTo>
                <a:lnTo>
                  <a:pt x="1828" y="261"/>
                </a:lnTo>
                <a:lnTo>
                  <a:pt x="1830" y="260"/>
                </a:lnTo>
                <a:lnTo>
                  <a:pt x="1830" y="260"/>
                </a:lnTo>
                <a:lnTo>
                  <a:pt x="1870" y="250"/>
                </a:lnTo>
                <a:lnTo>
                  <a:pt x="1910" y="240"/>
                </a:lnTo>
                <a:lnTo>
                  <a:pt x="1995" y="227"/>
                </a:lnTo>
                <a:lnTo>
                  <a:pt x="2487" y="304"/>
                </a:lnTo>
                <a:lnTo>
                  <a:pt x="2487" y="304"/>
                </a:lnTo>
                <a:lnTo>
                  <a:pt x="2503" y="290"/>
                </a:lnTo>
                <a:lnTo>
                  <a:pt x="2514" y="281"/>
                </a:lnTo>
                <a:lnTo>
                  <a:pt x="2517" y="277"/>
                </a:lnTo>
                <a:lnTo>
                  <a:pt x="2517" y="274"/>
                </a:lnTo>
                <a:lnTo>
                  <a:pt x="2517" y="274"/>
                </a:lnTo>
                <a:lnTo>
                  <a:pt x="2494" y="271"/>
                </a:lnTo>
                <a:lnTo>
                  <a:pt x="2433" y="263"/>
                </a:lnTo>
                <a:lnTo>
                  <a:pt x="2252" y="241"/>
                </a:lnTo>
                <a:lnTo>
                  <a:pt x="1989" y="209"/>
                </a:lnTo>
                <a:lnTo>
                  <a:pt x="2143" y="161"/>
                </a:lnTo>
                <a:lnTo>
                  <a:pt x="2964" y="44"/>
                </a:lnTo>
                <a:lnTo>
                  <a:pt x="2992" y="0"/>
                </a:lnTo>
                <a:lnTo>
                  <a:pt x="2129" y="129"/>
                </a:lnTo>
                <a:lnTo>
                  <a:pt x="2129" y="129"/>
                </a:lnTo>
                <a:lnTo>
                  <a:pt x="2016" y="150"/>
                </a:lnTo>
                <a:lnTo>
                  <a:pt x="1936" y="164"/>
                </a:lnTo>
                <a:lnTo>
                  <a:pt x="1896" y="171"/>
                </a:lnTo>
                <a:lnTo>
                  <a:pt x="1870" y="171"/>
                </a:lnTo>
                <a:lnTo>
                  <a:pt x="1851" y="164"/>
                </a:lnTo>
                <a:close/>
                <a:moveTo>
                  <a:pt x="1823" y="1130"/>
                </a:moveTo>
                <a:lnTo>
                  <a:pt x="1823" y="1130"/>
                </a:lnTo>
                <a:lnTo>
                  <a:pt x="1947" y="1082"/>
                </a:lnTo>
                <a:lnTo>
                  <a:pt x="1989" y="1178"/>
                </a:lnTo>
                <a:lnTo>
                  <a:pt x="1823" y="11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E9FF700-8F66-49E0-8BA5-32FBBF00CABD}"/>
              </a:ext>
            </a:extLst>
          </p:cNvPr>
          <p:cNvSpPr>
            <a:spLocks noEditPoints="1"/>
          </p:cNvSpPr>
          <p:nvPr/>
        </p:nvSpPr>
        <p:spPr bwMode="auto">
          <a:xfrm>
            <a:off x="6528749" y="4596800"/>
            <a:ext cx="2779388" cy="994399"/>
          </a:xfrm>
          <a:custGeom>
            <a:avLst/>
            <a:gdLst>
              <a:gd name="T0" fmla="*/ 1818 w 3382"/>
              <a:gd name="T1" fmla="*/ 437 h 1210"/>
              <a:gd name="T2" fmla="*/ 1504 w 3382"/>
              <a:gd name="T3" fmla="*/ 513 h 1210"/>
              <a:gd name="T4" fmla="*/ 339 w 3382"/>
              <a:gd name="T5" fmla="*/ 202 h 1210"/>
              <a:gd name="T6" fmla="*/ 441 w 3382"/>
              <a:gd name="T7" fmla="*/ 110 h 1210"/>
              <a:gd name="T8" fmla="*/ 462 w 3382"/>
              <a:gd name="T9" fmla="*/ 64 h 1210"/>
              <a:gd name="T10" fmla="*/ 251 w 3382"/>
              <a:gd name="T11" fmla="*/ 210 h 1210"/>
              <a:gd name="T12" fmla="*/ 227 w 3382"/>
              <a:gd name="T13" fmla="*/ 211 h 1210"/>
              <a:gd name="T14" fmla="*/ 195 w 3382"/>
              <a:gd name="T15" fmla="*/ 251 h 1210"/>
              <a:gd name="T16" fmla="*/ 70 w 3382"/>
              <a:gd name="T17" fmla="*/ 378 h 1210"/>
              <a:gd name="T18" fmla="*/ 0 w 3382"/>
              <a:gd name="T19" fmla="*/ 490 h 1210"/>
              <a:gd name="T20" fmla="*/ 26 w 3382"/>
              <a:gd name="T21" fmla="*/ 518 h 1210"/>
              <a:gd name="T22" fmla="*/ 299 w 3382"/>
              <a:gd name="T23" fmla="*/ 450 h 1210"/>
              <a:gd name="T24" fmla="*/ 361 w 3382"/>
              <a:gd name="T25" fmla="*/ 527 h 1210"/>
              <a:gd name="T26" fmla="*/ 579 w 3382"/>
              <a:gd name="T27" fmla="*/ 822 h 1210"/>
              <a:gd name="T28" fmla="*/ 706 w 3382"/>
              <a:gd name="T29" fmla="*/ 811 h 1210"/>
              <a:gd name="T30" fmla="*/ 732 w 3382"/>
              <a:gd name="T31" fmla="*/ 760 h 1210"/>
              <a:gd name="T32" fmla="*/ 803 w 3382"/>
              <a:gd name="T33" fmla="*/ 740 h 1210"/>
              <a:gd name="T34" fmla="*/ 1194 w 3382"/>
              <a:gd name="T35" fmla="*/ 672 h 1210"/>
              <a:gd name="T36" fmla="*/ 1304 w 3382"/>
              <a:gd name="T37" fmla="*/ 678 h 1210"/>
              <a:gd name="T38" fmla="*/ 1410 w 3382"/>
              <a:gd name="T39" fmla="*/ 655 h 1210"/>
              <a:gd name="T40" fmla="*/ 1628 w 3382"/>
              <a:gd name="T41" fmla="*/ 924 h 1210"/>
              <a:gd name="T42" fmla="*/ 1709 w 3382"/>
              <a:gd name="T43" fmla="*/ 1001 h 1210"/>
              <a:gd name="T44" fmla="*/ 1815 w 3382"/>
              <a:gd name="T45" fmla="*/ 1058 h 1210"/>
              <a:gd name="T46" fmla="*/ 1725 w 3382"/>
              <a:gd name="T47" fmla="*/ 1072 h 1210"/>
              <a:gd name="T48" fmla="*/ 1715 w 3382"/>
              <a:gd name="T49" fmla="*/ 1098 h 1210"/>
              <a:gd name="T50" fmla="*/ 1979 w 3382"/>
              <a:gd name="T51" fmla="*/ 1189 h 1210"/>
              <a:gd name="T52" fmla="*/ 2574 w 3382"/>
              <a:gd name="T53" fmla="*/ 1210 h 1210"/>
              <a:gd name="T54" fmla="*/ 2664 w 3382"/>
              <a:gd name="T55" fmla="*/ 1195 h 1210"/>
              <a:gd name="T56" fmla="*/ 2688 w 3382"/>
              <a:gd name="T57" fmla="*/ 1164 h 1210"/>
              <a:gd name="T58" fmla="*/ 2674 w 3382"/>
              <a:gd name="T59" fmla="*/ 1156 h 1210"/>
              <a:gd name="T60" fmla="*/ 2609 w 3382"/>
              <a:gd name="T61" fmla="*/ 1184 h 1210"/>
              <a:gd name="T62" fmla="*/ 2537 w 3382"/>
              <a:gd name="T63" fmla="*/ 1195 h 1210"/>
              <a:gd name="T64" fmla="*/ 2596 w 3382"/>
              <a:gd name="T65" fmla="*/ 1082 h 1210"/>
              <a:gd name="T66" fmla="*/ 2532 w 3382"/>
              <a:gd name="T67" fmla="*/ 1074 h 1210"/>
              <a:gd name="T68" fmla="*/ 2585 w 3382"/>
              <a:gd name="T69" fmla="*/ 1021 h 1210"/>
              <a:gd name="T70" fmla="*/ 2718 w 3382"/>
              <a:gd name="T71" fmla="*/ 968 h 1210"/>
              <a:gd name="T72" fmla="*/ 2767 w 3382"/>
              <a:gd name="T73" fmla="*/ 934 h 1210"/>
              <a:gd name="T74" fmla="*/ 2772 w 3382"/>
              <a:gd name="T75" fmla="*/ 882 h 1210"/>
              <a:gd name="T76" fmla="*/ 2664 w 3382"/>
              <a:gd name="T77" fmla="*/ 768 h 1210"/>
              <a:gd name="T78" fmla="*/ 2500 w 3382"/>
              <a:gd name="T79" fmla="*/ 647 h 1210"/>
              <a:gd name="T80" fmla="*/ 2413 w 3382"/>
              <a:gd name="T81" fmla="*/ 599 h 1210"/>
              <a:gd name="T82" fmla="*/ 2353 w 3382"/>
              <a:gd name="T83" fmla="*/ 551 h 1210"/>
              <a:gd name="T84" fmla="*/ 2234 w 3382"/>
              <a:gd name="T85" fmla="*/ 509 h 1210"/>
              <a:gd name="T86" fmla="*/ 2090 w 3382"/>
              <a:gd name="T87" fmla="*/ 456 h 1210"/>
              <a:gd name="T88" fmla="*/ 2587 w 3382"/>
              <a:gd name="T89" fmla="*/ 425 h 1210"/>
              <a:gd name="T90" fmla="*/ 3343 w 3382"/>
              <a:gd name="T91" fmla="*/ 440 h 1210"/>
              <a:gd name="T92" fmla="*/ 3382 w 3382"/>
              <a:gd name="T93" fmla="*/ 434 h 1210"/>
              <a:gd name="T94" fmla="*/ 3324 w 3382"/>
              <a:gd name="T95" fmla="*/ 385 h 1210"/>
              <a:gd name="T96" fmla="*/ 2095 w 3382"/>
              <a:gd name="T97" fmla="*/ 367 h 1210"/>
              <a:gd name="T98" fmla="*/ 1613 w 3382"/>
              <a:gd name="T99" fmla="*/ 10 h 1210"/>
              <a:gd name="T100" fmla="*/ 953 w 3382"/>
              <a:gd name="T101" fmla="*/ 358 h 1210"/>
              <a:gd name="T102" fmla="*/ 2450 w 3382"/>
              <a:gd name="T103" fmla="*/ 1093 h 1210"/>
              <a:gd name="T104" fmla="*/ 2496 w 3382"/>
              <a:gd name="T105" fmla="*/ 1177 h 1210"/>
              <a:gd name="T106" fmla="*/ 2221 w 3382"/>
              <a:gd name="T107" fmla="*/ 1113 h 1210"/>
              <a:gd name="T108" fmla="*/ 2305 w 3382"/>
              <a:gd name="T109" fmla="*/ 1103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82" h="1210">
                <a:moveTo>
                  <a:pt x="2023" y="448"/>
                </a:moveTo>
                <a:lnTo>
                  <a:pt x="2023" y="448"/>
                </a:lnTo>
                <a:lnTo>
                  <a:pt x="1939" y="443"/>
                </a:lnTo>
                <a:lnTo>
                  <a:pt x="1870" y="439"/>
                </a:lnTo>
                <a:lnTo>
                  <a:pt x="1818" y="437"/>
                </a:lnTo>
                <a:lnTo>
                  <a:pt x="1818" y="437"/>
                </a:lnTo>
                <a:lnTo>
                  <a:pt x="1806" y="439"/>
                </a:lnTo>
                <a:lnTo>
                  <a:pt x="1789" y="441"/>
                </a:lnTo>
                <a:lnTo>
                  <a:pt x="1742" y="451"/>
                </a:lnTo>
                <a:lnTo>
                  <a:pt x="1681" y="466"/>
                </a:lnTo>
                <a:lnTo>
                  <a:pt x="1618" y="482"/>
                </a:lnTo>
                <a:lnTo>
                  <a:pt x="1504" y="513"/>
                </a:lnTo>
                <a:lnTo>
                  <a:pt x="1453" y="527"/>
                </a:lnTo>
                <a:lnTo>
                  <a:pt x="746" y="515"/>
                </a:lnTo>
                <a:lnTo>
                  <a:pt x="431" y="231"/>
                </a:lnTo>
                <a:lnTo>
                  <a:pt x="303" y="214"/>
                </a:lnTo>
                <a:lnTo>
                  <a:pt x="303" y="214"/>
                </a:lnTo>
                <a:lnTo>
                  <a:pt x="339" y="202"/>
                </a:lnTo>
                <a:lnTo>
                  <a:pt x="364" y="193"/>
                </a:lnTo>
                <a:lnTo>
                  <a:pt x="378" y="187"/>
                </a:lnTo>
                <a:lnTo>
                  <a:pt x="378" y="187"/>
                </a:lnTo>
                <a:lnTo>
                  <a:pt x="394" y="168"/>
                </a:lnTo>
                <a:lnTo>
                  <a:pt x="425" y="130"/>
                </a:lnTo>
                <a:lnTo>
                  <a:pt x="441" y="110"/>
                </a:lnTo>
                <a:lnTo>
                  <a:pt x="453" y="92"/>
                </a:lnTo>
                <a:lnTo>
                  <a:pt x="463" y="77"/>
                </a:lnTo>
                <a:lnTo>
                  <a:pt x="464" y="72"/>
                </a:lnTo>
                <a:lnTo>
                  <a:pt x="466" y="69"/>
                </a:lnTo>
                <a:lnTo>
                  <a:pt x="466" y="69"/>
                </a:lnTo>
                <a:lnTo>
                  <a:pt x="462" y="64"/>
                </a:lnTo>
                <a:lnTo>
                  <a:pt x="457" y="61"/>
                </a:lnTo>
                <a:lnTo>
                  <a:pt x="450" y="56"/>
                </a:lnTo>
                <a:lnTo>
                  <a:pt x="442" y="52"/>
                </a:lnTo>
                <a:lnTo>
                  <a:pt x="429" y="47"/>
                </a:lnTo>
                <a:lnTo>
                  <a:pt x="422" y="45"/>
                </a:lnTo>
                <a:lnTo>
                  <a:pt x="251" y="210"/>
                </a:lnTo>
                <a:lnTo>
                  <a:pt x="251" y="210"/>
                </a:lnTo>
                <a:lnTo>
                  <a:pt x="242" y="208"/>
                </a:lnTo>
                <a:lnTo>
                  <a:pt x="234" y="208"/>
                </a:lnTo>
                <a:lnTo>
                  <a:pt x="230" y="209"/>
                </a:lnTo>
                <a:lnTo>
                  <a:pt x="227" y="211"/>
                </a:lnTo>
                <a:lnTo>
                  <a:pt x="227" y="211"/>
                </a:lnTo>
                <a:lnTo>
                  <a:pt x="223" y="214"/>
                </a:lnTo>
                <a:lnTo>
                  <a:pt x="219" y="216"/>
                </a:lnTo>
                <a:lnTo>
                  <a:pt x="214" y="221"/>
                </a:lnTo>
                <a:lnTo>
                  <a:pt x="208" y="231"/>
                </a:lnTo>
                <a:lnTo>
                  <a:pt x="208" y="231"/>
                </a:lnTo>
                <a:lnTo>
                  <a:pt x="195" y="251"/>
                </a:lnTo>
                <a:lnTo>
                  <a:pt x="193" y="257"/>
                </a:lnTo>
                <a:lnTo>
                  <a:pt x="192" y="262"/>
                </a:lnTo>
                <a:lnTo>
                  <a:pt x="192" y="262"/>
                </a:lnTo>
                <a:lnTo>
                  <a:pt x="192" y="288"/>
                </a:lnTo>
                <a:lnTo>
                  <a:pt x="70" y="378"/>
                </a:lnTo>
                <a:lnTo>
                  <a:pt x="70" y="378"/>
                </a:lnTo>
                <a:lnTo>
                  <a:pt x="57" y="395"/>
                </a:lnTo>
                <a:lnTo>
                  <a:pt x="30" y="434"/>
                </a:lnTo>
                <a:lnTo>
                  <a:pt x="16" y="456"/>
                </a:lnTo>
                <a:lnTo>
                  <a:pt x="7" y="476"/>
                </a:lnTo>
                <a:lnTo>
                  <a:pt x="3" y="484"/>
                </a:lnTo>
                <a:lnTo>
                  <a:pt x="0" y="490"/>
                </a:lnTo>
                <a:lnTo>
                  <a:pt x="0" y="497"/>
                </a:lnTo>
                <a:lnTo>
                  <a:pt x="2" y="500"/>
                </a:lnTo>
                <a:lnTo>
                  <a:pt x="2" y="500"/>
                </a:lnTo>
                <a:lnTo>
                  <a:pt x="8" y="505"/>
                </a:lnTo>
                <a:lnTo>
                  <a:pt x="14" y="510"/>
                </a:lnTo>
                <a:lnTo>
                  <a:pt x="26" y="518"/>
                </a:lnTo>
                <a:lnTo>
                  <a:pt x="40" y="524"/>
                </a:lnTo>
                <a:lnTo>
                  <a:pt x="197" y="318"/>
                </a:lnTo>
                <a:lnTo>
                  <a:pt x="197" y="318"/>
                </a:lnTo>
                <a:lnTo>
                  <a:pt x="245" y="378"/>
                </a:lnTo>
                <a:lnTo>
                  <a:pt x="283" y="427"/>
                </a:lnTo>
                <a:lnTo>
                  <a:pt x="299" y="450"/>
                </a:lnTo>
                <a:lnTo>
                  <a:pt x="311" y="467"/>
                </a:lnTo>
                <a:lnTo>
                  <a:pt x="311" y="467"/>
                </a:lnTo>
                <a:lnTo>
                  <a:pt x="321" y="483"/>
                </a:lnTo>
                <a:lnTo>
                  <a:pt x="334" y="499"/>
                </a:lnTo>
                <a:lnTo>
                  <a:pt x="347" y="514"/>
                </a:lnTo>
                <a:lnTo>
                  <a:pt x="361" y="527"/>
                </a:lnTo>
                <a:lnTo>
                  <a:pt x="384" y="550"/>
                </a:lnTo>
                <a:lnTo>
                  <a:pt x="393" y="557"/>
                </a:lnTo>
                <a:lnTo>
                  <a:pt x="445" y="573"/>
                </a:lnTo>
                <a:lnTo>
                  <a:pt x="556" y="821"/>
                </a:lnTo>
                <a:lnTo>
                  <a:pt x="556" y="821"/>
                </a:lnTo>
                <a:lnTo>
                  <a:pt x="579" y="822"/>
                </a:lnTo>
                <a:lnTo>
                  <a:pt x="631" y="821"/>
                </a:lnTo>
                <a:lnTo>
                  <a:pt x="658" y="820"/>
                </a:lnTo>
                <a:lnTo>
                  <a:pt x="683" y="819"/>
                </a:lnTo>
                <a:lnTo>
                  <a:pt x="700" y="816"/>
                </a:lnTo>
                <a:lnTo>
                  <a:pt x="705" y="814"/>
                </a:lnTo>
                <a:lnTo>
                  <a:pt x="706" y="811"/>
                </a:lnTo>
                <a:lnTo>
                  <a:pt x="706" y="811"/>
                </a:lnTo>
                <a:lnTo>
                  <a:pt x="709" y="805"/>
                </a:lnTo>
                <a:lnTo>
                  <a:pt x="711" y="798"/>
                </a:lnTo>
                <a:lnTo>
                  <a:pt x="720" y="780"/>
                </a:lnTo>
                <a:lnTo>
                  <a:pt x="732" y="760"/>
                </a:lnTo>
                <a:lnTo>
                  <a:pt x="732" y="760"/>
                </a:lnTo>
                <a:lnTo>
                  <a:pt x="762" y="762"/>
                </a:lnTo>
                <a:lnTo>
                  <a:pt x="784" y="762"/>
                </a:lnTo>
                <a:lnTo>
                  <a:pt x="792" y="761"/>
                </a:lnTo>
                <a:lnTo>
                  <a:pt x="795" y="760"/>
                </a:lnTo>
                <a:lnTo>
                  <a:pt x="795" y="760"/>
                </a:lnTo>
                <a:lnTo>
                  <a:pt x="803" y="740"/>
                </a:lnTo>
                <a:lnTo>
                  <a:pt x="814" y="704"/>
                </a:lnTo>
                <a:lnTo>
                  <a:pt x="829" y="652"/>
                </a:lnTo>
                <a:lnTo>
                  <a:pt x="1030" y="647"/>
                </a:lnTo>
                <a:lnTo>
                  <a:pt x="1030" y="647"/>
                </a:lnTo>
                <a:lnTo>
                  <a:pt x="1126" y="662"/>
                </a:lnTo>
                <a:lnTo>
                  <a:pt x="1194" y="672"/>
                </a:lnTo>
                <a:lnTo>
                  <a:pt x="1231" y="676"/>
                </a:lnTo>
                <a:lnTo>
                  <a:pt x="1231" y="676"/>
                </a:lnTo>
                <a:lnTo>
                  <a:pt x="1247" y="677"/>
                </a:lnTo>
                <a:lnTo>
                  <a:pt x="1272" y="678"/>
                </a:lnTo>
                <a:lnTo>
                  <a:pt x="1295" y="679"/>
                </a:lnTo>
                <a:lnTo>
                  <a:pt x="1304" y="678"/>
                </a:lnTo>
                <a:lnTo>
                  <a:pt x="1307" y="677"/>
                </a:lnTo>
                <a:lnTo>
                  <a:pt x="1307" y="677"/>
                </a:lnTo>
                <a:lnTo>
                  <a:pt x="1315" y="672"/>
                </a:lnTo>
                <a:lnTo>
                  <a:pt x="1326" y="666"/>
                </a:lnTo>
                <a:lnTo>
                  <a:pt x="1339" y="658"/>
                </a:lnTo>
                <a:lnTo>
                  <a:pt x="1410" y="655"/>
                </a:lnTo>
                <a:lnTo>
                  <a:pt x="1410" y="655"/>
                </a:lnTo>
                <a:lnTo>
                  <a:pt x="1438" y="690"/>
                </a:lnTo>
                <a:lnTo>
                  <a:pt x="1505" y="777"/>
                </a:lnTo>
                <a:lnTo>
                  <a:pt x="1546" y="827"/>
                </a:lnTo>
                <a:lnTo>
                  <a:pt x="1588" y="878"/>
                </a:lnTo>
                <a:lnTo>
                  <a:pt x="1628" y="924"/>
                </a:lnTo>
                <a:lnTo>
                  <a:pt x="1647" y="945"/>
                </a:lnTo>
                <a:lnTo>
                  <a:pt x="1663" y="961"/>
                </a:lnTo>
                <a:lnTo>
                  <a:pt x="1663" y="961"/>
                </a:lnTo>
                <a:lnTo>
                  <a:pt x="1679" y="976"/>
                </a:lnTo>
                <a:lnTo>
                  <a:pt x="1694" y="989"/>
                </a:lnTo>
                <a:lnTo>
                  <a:pt x="1709" y="1001"/>
                </a:lnTo>
                <a:lnTo>
                  <a:pt x="1722" y="1011"/>
                </a:lnTo>
                <a:lnTo>
                  <a:pt x="1748" y="1029"/>
                </a:lnTo>
                <a:lnTo>
                  <a:pt x="1770" y="1041"/>
                </a:lnTo>
                <a:lnTo>
                  <a:pt x="1789" y="1050"/>
                </a:lnTo>
                <a:lnTo>
                  <a:pt x="1804" y="1055"/>
                </a:lnTo>
                <a:lnTo>
                  <a:pt x="1815" y="1058"/>
                </a:lnTo>
                <a:lnTo>
                  <a:pt x="1774" y="1068"/>
                </a:lnTo>
                <a:lnTo>
                  <a:pt x="1774" y="1068"/>
                </a:lnTo>
                <a:lnTo>
                  <a:pt x="1765" y="1068"/>
                </a:lnTo>
                <a:lnTo>
                  <a:pt x="1744" y="1068"/>
                </a:lnTo>
                <a:lnTo>
                  <a:pt x="1733" y="1069"/>
                </a:lnTo>
                <a:lnTo>
                  <a:pt x="1725" y="1072"/>
                </a:lnTo>
                <a:lnTo>
                  <a:pt x="1721" y="1073"/>
                </a:lnTo>
                <a:lnTo>
                  <a:pt x="1717" y="1076"/>
                </a:lnTo>
                <a:lnTo>
                  <a:pt x="1716" y="1078"/>
                </a:lnTo>
                <a:lnTo>
                  <a:pt x="1715" y="1080"/>
                </a:lnTo>
                <a:lnTo>
                  <a:pt x="1715" y="1080"/>
                </a:lnTo>
                <a:lnTo>
                  <a:pt x="1715" y="1098"/>
                </a:lnTo>
                <a:lnTo>
                  <a:pt x="2008" y="1100"/>
                </a:lnTo>
                <a:lnTo>
                  <a:pt x="2034" y="1166"/>
                </a:lnTo>
                <a:lnTo>
                  <a:pt x="1963" y="1171"/>
                </a:lnTo>
                <a:lnTo>
                  <a:pt x="1955" y="1187"/>
                </a:lnTo>
                <a:lnTo>
                  <a:pt x="1955" y="1187"/>
                </a:lnTo>
                <a:lnTo>
                  <a:pt x="1979" y="1189"/>
                </a:lnTo>
                <a:lnTo>
                  <a:pt x="2015" y="1193"/>
                </a:lnTo>
                <a:lnTo>
                  <a:pt x="2015" y="1193"/>
                </a:lnTo>
                <a:lnTo>
                  <a:pt x="2097" y="1203"/>
                </a:lnTo>
                <a:lnTo>
                  <a:pt x="2097" y="1203"/>
                </a:lnTo>
                <a:lnTo>
                  <a:pt x="2323" y="1206"/>
                </a:lnTo>
                <a:lnTo>
                  <a:pt x="2574" y="1210"/>
                </a:lnTo>
                <a:lnTo>
                  <a:pt x="2574" y="1210"/>
                </a:lnTo>
                <a:lnTo>
                  <a:pt x="2601" y="1209"/>
                </a:lnTo>
                <a:lnTo>
                  <a:pt x="2629" y="1205"/>
                </a:lnTo>
                <a:lnTo>
                  <a:pt x="2643" y="1203"/>
                </a:lnTo>
                <a:lnTo>
                  <a:pt x="2655" y="1200"/>
                </a:lnTo>
                <a:lnTo>
                  <a:pt x="2664" y="1195"/>
                </a:lnTo>
                <a:lnTo>
                  <a:pt x="2671" y="1192"/>
                </a:lnTo>
                <a:lnTo>
                  <a:pt x="2671" y="1192"/>
                </a:lnTo>
                <a:lnTo>
                  <a:pt x="2681" y="1182"/>
                </a:lnTo>
                <a:lnTo>
                  <a:pt x="2687" y="1172"/>
                </a:lnTo>
                <a:lnTo>
                  <a:pt x="2688" y="1168"/>
                </a:lnTo>
                <a:lnTo>
                  <a:pt x="2688" y="1164"/>
                </a:lnTo>
                <a:lnTo>
                  <a:pt x="2688" y="1161"/>
                </a:lnTo>
                <a:lnTo>
                  <a:pt x="2685" y="1158"/>
                </a:lnTo>
                <a:lnTo>
                  <a:pt x="2685" y="1158"/>
                </a:lnTo>
                <a:lnTo>
                  <a:pt x="2681" y="1156"/>
                </a:lnTo>
                <a:lnTo>
                  <a:pt x="2677" y="1156"/>
                </a:lnTo>
                <a:lnTo>
                  <a:pt x="2674" y="1156"/>
                </a:lnTo>
                <a:lnTo>
                  <a:pt x="2669" y="1157"/>
                </a:lnTo>
                <a:lnTo>
                  <a:pt x="2656" y="1163"/>
                </a:lnTo>
                <a:lnTo>
                  <a:pt x="2639" y="1171"/>
                </a:lnTo>
                <a:lnTo>
                  <a:pt x="2639" y="1171"/>
                </a:lnTo>
                <a:lnTo>
                  <a:pt x="2623" y="1178"/>
                </a:lnTo>
                <a:lnTo>
                  <a:pt x="2609" y="1184"/>
                </a:lnTo>
                <a:lnTo>
                  <a:pt x="2603" y="1188"/>
                </a:lnTo>
                <a:lnTo>
                  <a:pt x="2596" y="1189"/>
                </a:lnTo>
                <a:lnTo>
                  <a:pt x="2588" y="1192"/>
                </a:lnTo>
                <a:lnTo>
                  <a:pt x="2577" y="1193"/>
                </a:lnTo>
                <a:lnTo>
                  <a:pt x="2577" y="1193"/>
                </a:lnTo>
                <a:lnTo>
                  <a:pt x="2537" y="1195"/>
                </a:lnTo>
                <a:lnTo>
                  <a:pt x="2485" y="1092"/>
                </a:lnTo>
                <a:lnTo>
                  <a:pt x="2596" y="1095"/>
                </a:lnTo>
                <a:lnTo>
                  <a:pt x="2596" y="1095"/>
                </a:lnTo>
                <a:lnTo>
                  <a:pt x="2596" y="1093"/>
                </a:lnTo>
                <a:lnTo>
                  <a:pt x="2596" y="1088"/>
                </a:lnTo>
                <a:lnTo>
                  <a:pt x="2596" y="1082"/>
                </a:lnTo>
                <a:lnTo>
                  <a:pt x="2593" y="1079"/>
                </a:lnTo>
                <a:lnTo>
                  <a:pt x="2591" y="1077"/>
                </a:lnTo>
                <a:lnTo>
                  <a:pt x="2591" y="1077"/>
                </a:lnTo>
                <a:lnTo>
                  <a:pt x="2585" y="1076"/>
                </a:lnTo>
                <a:lnTo>
                  <a:pt x="2570" y="1076"/>
                </a:lnTo>
                <a:lnTo>
                  <a:pt x="2532" y="1074"/>
                </a:lnTo>
                <a:lnTo>
                  <a:pt x="2477" y="1076"/>
                </a:lnTo>
                <a:lnTo>
                  <a:pt x="2455" y="1050"/>
                </a:lnTo>
                <a:lnTo>
                  <a:pt x="2455" y="1050"/>
                </a:lnTo>
                <a:lnTo>
                  <a:pt x="2482" y="1045"/>
                </a:lnTo>
                <a:lnTo>
                  <a:pt x="2547" y="1031"/>
                </a:lnTo>
                <a:lnTo>
                  <a:pt x="2585" y="1021"/>
                </a:lnTo>
                <a:lnTo>
                  <a:pt x="2623" y="1010"/>
                </a:lnTo>
                <a:lnTo>
                  <a:pt x="2656" y="999"/>
                </a:lnTo>
                <a:lnTo>
                  <a:pt x="2670" y="993"/>
                </a:lnTo>
                <a:lnTo>
                  <a:pt x="2682" y="987"/>
                </a:lnTo>
                <a:lnTo>
                  <a:pt x="2682" y="987"/>
                </a:lnTo>
                <a:lnTo>
                  <a:pt x="2718" y="968"/>
                </a:lnTo>
                <a:lnTo>
                  <a:pt x="2740" y="957"/>
                </a:lnTo>
                <a:lnTo>
                  <a:pt x="2748" y="952"/>
                </a:lnTo>
                <a:lnTo>
                  <a:pt x="2755" y="947"/>
                </a:lnTo>
                <a:lnTo>
                  <a:pt x="2761" y="941"/>
                </a:lnTo>
                <a:lnTo>
                  <a:pt x="2767" y="934"/>
                </a:lnTo>
                <a:lnTo>
                  <a:pt x="2767" y="934"/>
                </a:lnTo>
                <a:lnTo>
                  <a:pt x="2770" y="929"/>
                </a:lnTo>
                <a:lnTo>
                  <a:pt x="2772" y="924"/>
                </a:lnTo>
                <a:lnTo>
                  <a:pt x="2775" y="914"/>
                </a:lnTo>
                <a:lnTo>
                  <a:pt x="2776" y="903"/>
                </a:lnTo>
                <a:lnTo>
                  <a:pt x="2775" y="892"/>
                </a:lnTo>
                <a:lnTo>
                  <a:pt x="2772" y="882"/>
                </a:lnTo>
                <a:lnTo>
                  <a:pt x="2770" y="873"/>
                </a:lnTo>
                <a:lnTo>
                  <a:pt x="2766" y="867"/>
                </a:lnTo>
                <a:lnTo>
                  <a:pt x="2764" y="863"/>
                </a:lnTo>
                <a:lnTo>
                  <a:pt x="2764" y="863"/>
                </a:lnTo>
                <a:lnTo>
                  <a:pt x="2730" y="832"/>
                </a:lnTo>
                <a:lnTo>
                  <a:pt x="2664" y="768"/>
                </a:lnTo>
                <a:lnTo>
                  <a:pt x="2563" y="671"/>
                </a:lnTo>
                <a:lnTo>
                  <a:pt x="2563" y="671"/>
                </a:lnTo>
                <a:lnTo>
                  <a:pt x="2556" y="667"/>
                </a:lnTo>
                <a:lnTo>
                  <a:pt x="2548" y="663"/>
                </a:lnTo>
                <a:lnTo>
                  <a:pt x="2523" y="655"/>
                </a:lnTo>
                <a:lnTo>
                  <a:pt x="2500" y="647"/>
                </a:lnTo>
                <a:lnTo>
                  <a:pt x="2484" y="642"/>
                </a:lnTo>
                <a:lnTo>
                  <a:pt x="2484" y="642"/>
                </a:lnTo>
                <a:lnTo>
                  <a:pt x="2439" y="631"/>
                </a:lnTo>
                <a:lnTo>
                  <a:pt x="2439" y="631"/>
                </a:lnTo>
                <a:lnTo>
                  <a:pt x="2432" y="621"/>
                </a:lnTo>
                <a:lnTo>
                  <a:pt x="2413" y="599"/>
                </a:lnTo>
                <a:lnTo>
                  <a:pt x="2401" y="585"/>
                </a:lnTo>
                <a:lnTo>
                  <a:pt x="2390" y="574"/>
                </a:lnTo>
                <a:lnTo>
                  <a:pt x="2379" y="564"/>
                </a:lnTo>
                <a:lnTo>
                  <a:pt x="2369" y="557"/>
                </a:lnTo>
                <a:lnTo>
                  <a:pt x="2369" y="557"/>
                </a:lnTo>
                <a:lnTo>
                  <a:pt x="2353" y="551"/>
                </a:lnTo>
                <a:lnTo>
                  <a:pt x="2342" y="547"/>
                </a:lnTo>
                <a:lnTo>
                  <a:pt x="2334" y="546"/>
                </a:lnTo>
                <a:lnTo>
                  <a:pt x="2332" y="546"/>
                </a:lnTo>
                <a:lnTo>
                  <a:pt x="2258" y="550"/>
                </a:lnTo>
                <a:lnTo>
                  <a:pt x="2234" y="509"/>
                </a:lnTo>
                <a:lnTo>
                  <a:pt x="2234" y="509"/>
                </a:lnTo>
                <a:lnTo>
                  <a:pt x="2211" y="495"/>
                </a:lnTo>
                <a:lnTo>
                  <a:pt x="2192" y="485"/>
                </a:lnTo>
                <a:lnTo>
                  <a:pt x="2180" y="481"/>
                </a:lnTo>
                <a:lnTo>
                  <a:pt x="2180" y="481"/>
                </a:lnTo>
                <a:lnTo>
                  <a:pt x="2132" y="468"/>
                </a:lnTo>
                <a:lnTo>
                  <a:pt x="2090" y="456"/>
                </a:lnTo>
                <a:lnTo>
                  <a:pt x="2091" y="430"/>
                </a:lnTo>
                <a:lnTo>
                  <a:pt x="2129" y="419"/>
                </a:lnTo>
                <a:lnTo>
                  <a:pt x="2191" y="405"/>
                </a:lnTo>
                <a:lnTo>
                  <a:pt x="2439" y="419"/>
                </a:lnTo>
                <a:lnTo>
                  <a:pt x="2439" y="419"/>
                </a:lnTo>
                <a:lnTo>
                  <a:pt x="2587" y="425"/>
                </a:lnTo>
                <a:lnTo>
                  <a:pt x="2739" y="430"/>
                </a:lnTo>
                <a:lnTo>
                  <a:pt x="2913" y="436"/>
                </a:lnTo>
                <a:lnTo>
                  <a:pt x="3086" y="440"/>
                </a:lnTo>
                <a:lnTo>
                  <a:pt x="3236" y="442"/>
                </a:lnTo>
                <a:lnTo>
                  <a:pt x="3297" y="441"/>
                </a:lnTo>
                <a:lnTo>
                  <a:pt x="3343" y="440"/>
                </a:lnTo>
                <a:lnTo>
                  <a:pt x="3360" y="439"/>
                </a:lnTo>
                <a:lnTo>
                  <a:pt x="3372" y="437"/>
                </a:lnTo>
                <a:lnTo>
                  <a:pt x="3380" y="435"/>
                </a:lnTo>
                <a:lnTo>
                  <a:pt x="3382" y="435"/>
                </a:lnTo>
                <a:lnTo>
                  <a:pt x="3382" y="434"/>
                </a:lnTo>
                <a:lnTo>
                  <a:pt x="3382" y="434"/>
                </a:lnTo>
                <a:lnTo>
                  <a:pt x="3381" y="429"/>
                </a:lnTo>
                <a:lnTo>
                  <a:pt x="3377" y="424"/>
                </a:lnTo>
                <a:lnTo>
                  <a:pt x="3370" y="414"/>
                </a:lnTo>
                <a:lnTo>
                  <a:pt x="3359" y="405"/>
                </a:lnTo>
                <a:lnTo>
                  <a:pt x="3346" y="398"/>
                </a:lnTo>
                <a:lnTo>
                  <a:pt x="3324" y="385"/>
                </a:lnTo>
                <a:lnTo>
                  <a:pt x="3314" y="381"/>
                </a:lnTo>
                <a:lnTo>
                  <a:pt x="2480" y="397"/>
                </a:lnTo>
                <a:lnTo>
                  <a:pt x="2142" y="381"/>
                </a:lnTo>
                <a:lnTo>
                  <a:pt x="2142" y="381"/>
                </a:lnTo>
                <a:lnTo>
                  <a:pt x="2115" y="373"/>
                </a:lnTo>
                <a:lnTo>
                  <a:pt x="2095" y="367"/>
                </a:lnTo>
                <a:lnTo>
                  <a:pt x="2082" y="362"/>
                </a:lnTo>
                <a:lnTo>
                  <a:pt x="2082" y="362"/>
                </a:lnTo>
                <a:lnTo>
                  <a:pt x="2069" y="356"/>
                </a:lnTo>
                <a:lnTo>
                  <a:pt x="2061" y="352"/>
                </a:lnTo>
                <a:lnTo>
                  <a:pt x="1784" y="0"/>
                </a:lnTo>
                <a:lnTo>
                  <a:pt x="1613" y="10"/>
                </a:lnTo>
                <a:lnTo>
                  <a:pt x="1999" y="346"/>
                </a:lnTo>
                <a:lnTo>
                  <a:pt x="854" y="320"/>
                </a:lnTo>
                <a:lnTo>
                  <a:pt x="854" y="320"/>
                </a:lnTo>
                <a:lnTo>
                  <a:pt x="903" y="340"/>
                </a:lnTo>
                <a:lnTo>
                  <a:pt x="936" y="352"/>
                </a:lnTo>
                <a:lnTo>
                  <a:pt x="953" y="358"/>
                </a:lnTo>
                <a:lnTo>
                  <a:pt x="953" y="358"/>
                </a:lnTo>
                <a:lnTo>
                  <a:pt x="1994" y="363"/>
                </a:lnTo>
                <a:lnTo>
                  <a:pt x="2003" y="384"/>
                </a:lnTo>
                <a:lnTo>
                  <a:pt x="2016" y="421"/>
                </a:lnTo>
                <a:lnTo>
                  <a:pt x="2023" y="448"/>
                </a:lnTo>
                <a:close/>
                <a:moveTo>
                  <a:pt x="2450" y="1093"/>
                </a:moveTo>
                <a:lnTo>
                  <a:pt x="2450" y="1093"/>
                </a:lnTo>
                <a:lnTo>
                  <a:pt x="2468" y="1121"/>
                </a:lnTo>
                <a:lnTo>
                  <a:pt x="2480" y="1142"/>
                </a:lnTo>
                <a:lnTo>
                  <a:pt x="2487" y="1157"/>
                </a:lnTo>
                <a:lnTo>
                  <a:pt x="2487" y="1157"/>
                </a:lnTo>
                <a:lnTo>
                  <a:pt x="2496" y="1177"/>
                </a:lnTo>
                <a:lnTo>
                  <a:pt x="2501" y="1187"/>
                </a:lnTo>
                <a:lnTo>
                  <a:pt x="2075" y="1177"/>
                </a:lnTo>
                <a:lnTo>
                  <a:pt x="2036" y="1106"/>
                </a:lnTo>
                <a:lnTo>
                  <a:pt x="2036" y="1106"/>
                </a:lnTo>
                <a:lnTo>
                  <a:pt x="2143" y="1110"/>
                </a:lnTo>
                <a:lnTo>
                  <a:pt x="2221" y="1113"/>
                </a:lnTo>
                <a:lnTo>
                  <a:pt x="2269" y="1114"/>
                </a:lnTo>
                <a:lnTo>
                  <a:pt x="2269" y="1114"/>
                </a:lnTo>
                <a:lnTo>
                  <a:pt x="2279" y="1113"/>
                </a:lnTo>
                <a:lnTo>
                  <a:pt x="2289" y="1110"/>
                </a:lnTo>
                <a:lnTo>
                  <a:pt x="2297" y="1106"/>
                </a:lnTo>
                <a:lnTo>
                  <a:pt x="2305" y="1103"/>
                </a:lnTo>
                <a:lnTo>
                  <a:pt x="2317" y="1094"/>
                </a:lnTo>
                <a:lnTo>
                  <a:pt x="2323" y="1090"/>
                </a:lnTo>
                <a:lnTo>
                  <a:pt x="2323" y="1090"/>
                </a:lnTo>
                <a:lnTo>
                  <a:pt x="2450" y="1093"/>
                </a:lnTo>
                <a:lnTo>
                  <a:pt x="2450" y="10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pptxa39_ヘリコプターのシルエット</dc:title>
  <dc:subject>pptxa39_ヘリコプターのシルエット</dc:subject>
  <dc:creator>でじけろお</dc:creator>
  <cp:revision>1</cp:revision>
  <dcterms:created xsi:type="dcterms:W3CDTF">2018-05-20T00:31:01Z</dcterms:created>
  <dcterms:modified xsi:type="dcterms:W3CDTF">2019-06-09T16:17:46Z</dcterms:modified>
  <cp:version>1</cp:version>
</cp:coreProperties>
</file>